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63A6E2"/>
    <a:srgbClr val="FC8637"/>
    <a:srgbClr val="99FF99"/>
    <a:srgbClr val="FF7C80"/>
    <a:srgbClr val="70AD47"/>
    <a:srgbClr val="99CCFF"/>
    <a:srgbClr val="FF99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32" autoAdjust="0"/>
    <p:restoredTop sz="95147" autoAdjust="0"/>
  </p:normalViewPr>
  <p:slideViewPr>
    <p:cSldViewPr snapToGrid="0">
      <p:cViewPr>
        <p:scale>
          <a:sx n="25" d="100"/>
          <a:sy n="25" d="100"/>
        </p:scale>
        <p:origin x="2309" y="1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3DA50A-A368-4C21-BF4D-7CDC251650B2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3CD2B9-F4AB-4BC7-8D47-354460406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845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3CD2B9-F4AB-4BC7-8D47-3544604060C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1728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3CD2B9-F4AB-4BC7-8D47-3544604060C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089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D818F-4537-48D3-9618-2FEC9D4A574F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84A7C-45CE-4A84-B2AF-778DFE89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336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D818F-4537-48D3-9618-2FEC9D4A574F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84A7C-45CE-4A84-B2AF-778DFE89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609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D818F-4537-48D3-9618-2FEC9D4A574F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84A7C-45CE-4A84-B2AF-778DFE89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507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D818F-4537-48D3-9618-2FEC9D4A574F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84A7C-45CE-4A84-B2AF-778DFE89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152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D818F-4537-48D3-9618-2FEC9D4A574F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84A7C-45CE-4A84-B2AF-778DFE89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814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D818F-4537-48D3-9618-2FEC9D4A574F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84A7C-45CE-4A84-B2AF-778DFE89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025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D818F-4537-48D3-9618-2FEC9D4A574F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84A7C-45CE-4A84-B2AF-778DFE89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485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D818F-4537-48D3-9618-2FEC9D4A574F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84A7C-45CE-4A84-B2AF-778DFE89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364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D818F-4537-48D3-9618-2FEC9D4A574F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84A7C-45CE-4A84-B2AF-778DFE89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222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D818F-4537-48D3-9618-2FEC9D4A574F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84A7C-45CE-4A84-B2AF-778DFE89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259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D818F-4537-48D3-9618-2FEC9D4A574F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84A7C-45CE-4A84-B2AF-778DFE89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103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1D818F-4537-48D3-9618-2FEC9D4A574F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284A7C-45CE-4A84-B2AF-778DFE89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926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png"/><Relationship Id="rId5" Type="http://schemas.openxmlformats.org/officeDocument/2006/relationships/oleObject" Target="../embeddings/oleObject1.bin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79" y="192276"/>
            <a:ext cx="3921742" cy="227660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5875" y="2823865"/>
            <a:ext cx="6904612" cy="4177700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104900" y="442912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5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8161864"/>
              </p:ext>
            </p:extLst>
          </p:nvPr>
        </p:nvGraphicFramePr>
        <p:xfrm>
          <a:off x="1104900" y="4429125"/>
          <a:ext cx="571500" cy="601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Picture" r:id="rId5" imgW="0" imgH="0" progId="StaticMetafile">
                  <p:embed/>
                </p:oleObj>
              </mc:Choice>
              <mc:Fallback>
                <p:oleObj name="Picture" r:id="rId5" imgW="0" imgH="0" progId="StaticMetafile">
                  <p:embed/>
                  <p:pic>
                    <p:nvPicPr>
                      <p:cNvPr id="0" name="rectole0000000001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04900" y="4429125"/>
                        <a:ext cx="571500" cy="601663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447414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6703" y="-1408596"/>
            <a:ext cx="6858594" cy="967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835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roup 82"/>
          <p:cNvGrpSpPr/>
          <p:nvPr/>
        </p:nvGrpSpPr>
        <p:grpSpPr>
          <a:xfrm>
            <a:off x="6137233" y="857072"/>
            <a:ext cx="4858665" cy="2680607"/>
            <a:chOff x="3576913" y="1596682"/>
            <a:chExt cx="4858665" cy="2680607"/>
          </a:xfrm>
        </p:grpSpPr>
        <p:sp>
          <p:nvSpPr>
            <p:cNvPr id="81" name="Freeform 80"/>
            <p:cNvSpPr/>
            <p:nvPr/>
          </p:nvSpPr>
          <p:spPr>
            <a:xfrm rot="569235">
              <a:off x="6566373" y="2078464"/>
              <a:ext cx="1869205" cy="1725876"/>
            </a:xfrm>
            <a:custGeom>
              <a:avLst/>
              <a:gdLst/>
              <a:ahLst/>
              <a:cxnLst/>
              <a:rect l="l" t="t" r="r" b="b"/>
              <a:pathLst>
                <a:path w="1869205" h="1725876">
                  <a:moveTo>
                    <a:pt x="0" y="1617332"/>
                  </a:moveTo>
                  <a:lnTo>
                    <a:pt x="17646" y="1722927"/>
                  </a:lnTo>
                  <a:lnTo>
                    <a:pt x="0" y="1725876"/>
                  </a:lnTo>
                  <a:close/>
                  <a:moveTo>
                    <a:pt x="1561637" y="7010"/>
                  </a:moveTo>
                  <a:cubicBezTo>
                    <a:pt x="1618409" y="-2478"/>
                    <a:pt x="1675748" y="-2334"/>
                    <a:pt x="1733655" y="7442"/>
                  </a:cubicBezTo>
                  <a:lnTo>
                    <a:pt x="1799559" y="401804"/>
                  </a:lnTo>
                  <a:cubicBezTo>
                    <a:pt x="1768126" y="396636"/>
                    <a:pt x="1744300" y="395407"/>
                    <a:pt x="1728080" y="398118"/>
                  </a:cubicBezTo>
                  <a:cubicBezTo>
                    <a:pt x="1696990" y="403314"/>
                    <a:pt x="1672214" y="419264"/>
                    <a:pt x="1653751" y="445971"/>
                  </a:cubicBezTo>
                  <a:cubicBezTo>
                    <a:pt x="1635288" y="472677"/>
                    <a:pt x="1628767" y="502251"/>
                    <a:pt x="1634188" y="534692"/>
                  </a:cubicBezTo>
                  <a:cubicBezTo>
                    <a:pt x="1638819" y="562402"/>
                    <a:pt x="1656858" y="595514"/>
                    <a:pt x="1688304" y="634027"/>
                  </a:cubicBezTo>
                  <a:lnTo>
                    <a:pt x="1728880" y="683519"/>
                  </a:lnTo>
                  <a:cubicBezTo>
                    <a:pt x="1802142" y="772707"/>
                    <a:pt x="1846453" y="863259"/>
                    <a:pt x="1861814" y="955176"/>
                  </a:cubicBezTo>
                  <a:cubicBezTo>
                    <a:pt x="1884290" y="1089671"/>
                    <a:pt x="1855504" y="1211544"/>
                    <a:pt x="1775457" y="1320794"/>
                  </a:cubicBezTo>
                  <a:cubicBezTo>
                    <a:pt x="1695410" y="1430044"/>
                    <a:pt x="1586448" y="1496189"/>
                    <a:pt x="1448573" y="1519230"/>
                  </a:cubicBezTo>
                  <a:cubicBezTo>
                    <a:pt x="1382339" y="1530299"/>
                    <a:pt x="1314240" y="1526048"/>
                    <a:pt x="1244275" y="1506477"/>
                  </a:cubicBezTo>
                  <a:lnTo>
                    <a:pt x="1177355" y="1106032"/>
                  </a:lnTo>
                  <a:cubicBezTo>
                    <a:pt x="1220734" y="1124487"/>
                    <a:pt x="1257630" y="1131174"/>
                    <a:pt x="1288044" y="1126092"/>
                  </a:cubicBezTo>
                  <a:cubicBezTo>
                    <a:pt x="1323864" y="1120106"/>
                    <a:pt x="1352048" y="1104801"/>
                    <a:pt x="1372596" y="1080178"/>
                  </a:cubicBezTo>
                  <a:cubicBezTo>
                    <a:pt x="1393144" y="1055554"/>
                    <a:pt x="1400821" y="1027698"/>
                    <a:pt x="1395625" y="996609"/>
                  </a:cubicBezTo>
                  <a:cubicBezTo>
                    <a:pt x="1392237" y="976333"/>
                    <a:pt x="1365577" y="935283"/>
                    <a:pt x="1315646" y="873460"/>
                  </a:cubicBezTo>
                  <a:cubicBezTo>
                    <a:pt x="1236072" y="775600"/>
                    <a:pt x="1187249" y="672602"/>
                    <a:pt x="1169178" y="564465"/>
                  </a:cubicBezTo>
                  <a:cubicBezTo>
                    <a:pt x="1147379" y="434025"/>
                    <a:pt x="1175068" y="313899"/>
                    <a:pt x="1252242" y="204087"/>
                  </a:cubicBezTo>
                  <a:cubicBezTo>
                    <a:pt x="1329416" y="94275"/>
                    <a:pt x="1432548" y="28582"/>
                    <a:pt x="1561637" y="7010"/>
                  </a:cubicBezTo>
                  <a:close/>
                  <a:moveTo>
                    <a:pt x="448716" y="192994"/>
                  </a:moveTo>
                  <a:cubicBezTo>
                    <a:pt x="573073" y="172212"/>
                    <a:pt x="674920" y="195487"/>
                    <a:pt x="754255" y="262818"/>
                  </a:cubicBezTo>
                  <a:cubicBezTo>
                    <a:pt x="833592" y="330148"/>
                    <a:pt x="885570" y="437482"/>
                    <a:pt x="910192" y="584819"/>
                  </a:cubicBezTo>
                  <a:lnTo>
                    <a:pt x="1070970" y="1546902"/>
                  </a:lnTo>
                  <a:lnTo>
                    <a:pt x="659372" y="1615685"/>
                  </a:lnTo>
                  <a:lnTo>
                    <a:pt x="508929" y="715444"/>
                  </a:lnTo>
                  <a:cubicBezTo>
                    <a:pt x="501475" y="670837"/>
                    <a:pt x="492986" y="641861"/>
                    <a:pt x="483461" y="628516"/>
                  </a:cubicBezTo>
                  <a:cubicBezTo>
                    <a:pt x="473936" y="615171"/>
                    <a:pt x="458360" y="610306"/>
                    <a:pt x="436733" y="613920"/>
                  </a:cubicBezTo>
                  <a:cubicBezTo>
                    <a:pt x="396181" y="620697"/>
                    <a:pt x="381666" y="658554"/>
                    <a:pt x="393186" y="727491"/>
                  </a:cubicBezTo>
                  <a:lnTo>
                    <a:pt x="544815" y="1634829"/>
                  </a:lnTo>
                  <a:lnTo>
                    <a:pt x="133218" y="1703613"/>
                  </a:lnTo>
                  <a:lnTo>
                    <a:pt x="0" y="906446"/>
                  </a:lnTo>
                  <a:lnTo>
                    <a:pt x="0" y="340190"/>
                  </a:lnTo>
                  <a:lnTo>
                    <a:pt x="55955" y="371763"/>
                  </a:lnTo>
                  <a:cubicBezTo>
                    <a:pt x="83232" y="392345"/>
                    <a:pt x="109142" y="417346"/>
                    <a:pt x="133685" y="446765"/>
                  </a:cubicBezTo>
                  <a:cubicBezTo>
                    <a:pt x="168573" y="368683"/>
                    <a:pt x="210200" y="310142"/>
                    <a:pt x="258566" y="271144"/>
                  </a:cubicBezTo>
                  <a:cubicBezTo>
                    <a:pt x="306933" y="232146"/>
                    <a:pt x="370316" y="206096"/>
                    <a:pt x="448716" y="192994"/>
                  </a:cubicBezTo>
                  <a:close/>
                </a:path>
              </a:pathLst>
            </a:custGeom>
            <a:solidFill>
              <a:srgbClr val="99CCFF"/>
            </a:solidFill>
            <a:ln>
              <a:noFill/>
            </a:ln>
            <a:effectLst>
              <a:outerShdw blurRad="127000" sx="103000" sy="1030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Freeform 78"/>
            <p:cNvSpPr/>
            <p:nvPr/>
          </p:nvSpPr>
          <p:spPr>
            <a:xfrm rot="20966508">
              <a:off x="5869561" y="2047869"/>
              <a:ext cx="1880242" cy="1813154"/>
            </a:xfrm>
            <a:custGeom>
              <a:avLst/>
              <a:gdLst/>
              <a:ahLst/>
              <a:cxnLst/>
              <a:rect l="l" t="t" r="r" b="b"/>
              <a:pathLst>
                <a:path w="1880242" h="1813154">
                  <a:moveTo>
                    <a:pt x="0" y="1013117"/>
                  </a:moveTo>
                  <a:lnTo>
                    <a:pt x="158" y="1013164"/>
                  </a:lnTo>
                  <a:lnTo>
                    <a:pt x="21378" y="1017119"/>
                  </a:lnTo>
                  <a:lnTo>
                    <a:pt x="0" y="1131811"/>
                  </a:lnTo>
                  <a:close/>
                  <a:moveTo>
                    <a:pt x="1766822" y="1331997"/>
                  </a:moveTo>
                  <a:cubicBezTo>
                    <a:pt x="1801247" y="1364203"/>
                    <a:pt x="1833616" y="1383132"/>
                    <a:pt x="1863929" y="1388782"/>
                  </a:cubicBezTo>
                  <a:lnTo>
                    <a:pt x="1880242" y="1389251"/>
                  </a:lnTo>
                  <a:lnTo>
                    <a:pt x="1880242" y="1813154"/>
                  </a:lnTo>
                  <a:lnTo>
                    <a:pt x="1879980" y="1813129"/>
                  </a:lnTo>
                  <a:cubicBezTo>
                    <a:pt x="1813964" y="1800824"/>
                    <a:pt x="1751448" y="1773488"/>
                    <a:pt x="1692429" y="1731122"/>
                  </a:cubicBezTo>
                  <a:close/>
                  <a:moveTo>
                    <a:pt x="0" y="0"/>
                  </a:moveTo>
                  <a:lnTo>
                    <a:pt x="30080" y="5607"/>
                  </a:lnTo>
                  <a:lnTo>
                    <a:pt x="0" y="166986"/>
                  </a:lnTo>
                  <a:close/>
                  <a:moveTo>
                    <a:pt x="722326" y="99086"/>
                  </a:moveTo>
                  <a:cubicBezTo>
                    <a:pt x="863788" y="125453"/>
                    <a:pt x="960462" y="210736"/>
                    <a:pt x="1012350" y="354934"/>
                  </a:cubicBezTo>
                  <a:cubicBezTo>
                    <a:pt x="1071888" y="293540"/>
                    <a:pt x="1131060" y="252814"/>
                    <a:pt x="1189863" y="232757"/>
                  </a:cubicBezTo>
                  <a:cubicBezTo>
                    <a:pt x="1248667" y="212700"/>
                    <a:pt x="1317140" y="209953"/>
                    <a:pt x="1395280" y="224518"/>
                  </a:cubicBezTo>
                  <a:cubicBezTo>
                    <a:pt x="1519228" y="247621"/>
                    <a:pt x="1606928" y="304394"/>
                    <a:pt x="1658378" y="394840"/>
                  </a:cubicBezTo>
                  <a:cubicBezTo>
                    <a:pt x="1709829" y="485286"/>
                    <a:pt x="1721869" y="603934"/>
                    <a:pt x="1694497" y="750785"/>
                  </a:cubicBezTo>
                  <a:lnTo>
                    <a:pt x="1515766" y="1709694"/>
                  </a:lnTo>
                  <a:lnTo>
                    <a:pt x="1105526" y="1633230"/>
                  </a:lnTo>
                  <a:lnTo>
                    <a:pt x="1272769" y="735957"/>
                  </a:lnTo>
                  <a:cubicBezTo>
                    <a:pt x="1281056" y="691498"/>
                    <a:pt x="1283013" y="661367"/>
                    <a:pt x="1278639" y="645566"/>
                  </a:cubicBezTo>
                  <a:cubicBezTo>
                    <a:pt x="1274265" y="629765"/>
                    <a:pt x="1261301" y="619855"/>
                    <a:pt x="1239744" y="615837"/>
                  </a:cubicBezTo>
                  <a:cubicBezTo>
                    <a:pt x="1199327" y="608304"/>
                    <a:pt x="1172715" y="638892"/>
                    <a:pt x="1159908" y="707602"/>
                  </a:cubicBezTo>
                  <a:lnTo>
                    <a:pt x="991347" y="1611948"/>
                  </a:lnTo>
                  <a:lnTo>
                    <a:pt x="581107" y="1535483"/>
                  </a:lnTo>
                  <a:lnTo>
                    <a:pt x="748350" y="638211"/>
                  </a:lnTo>
                  <a:cubicBezTo>
                    <a:pt x="756511" y="594425"/>
                    <a:pt x="758268" y="564432"/>
                    <a:pt x="753620" y="548231"/>
                  </a:cubicBezTo>
                  <a:cubicBezTo>
                    <a:pt x="748972" y="532029"/>
                    <a:pt x="735871" y="521920"/>
                    <a:pt x="714315" y="517902"/>
                  </a:cubicBezTo>
                  <a:cubicBezTo>
                    <a:pt x="673897" y="510369"/>
                    <a:pt x="646845" y="543315"/>
                    <a:pt x="633160" y="616741"/>
                  </a:cubicBezTo>
                  <a:lnTo>
                    <a:pt x="465917" y="1514013"/>
                  </a:lnTo>
                  <a:lnTo>
                    <a:pt x="55677" y="1437548"/>
                  </a:lnTo>
                  <a:lnTo>
                    <a:pt x="241000" y="443273"/>
                  </a:lnTo>
                  <a:cubicBezTo>
                    <a:pt x="263977" y="319999"/>
                    <a:pt x="320134" y="226260"/>
                    <a:pt x="409472" y="162057"/>
                  </a:cubicBezTo>
                  <a:cubicBezTo>
                    <a:pt x="498809" y="97852"/>
                    <a:pt x="603094" y="76862"/>
                    <a:pt x="722326" y="99086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outerShdw blurRad="127000" sx="103000" sy="1030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Freeform 76"/>
            <p:cNvSpPr/>
            <p:nvPr/>
          </p:nvSpPr>
          <p:spPr>
            <a:xfrm rot="19825119">
              <a:off x="4796085" y="1596682"/>
              <a:ext cx="1880242" cy="2680607"/>
            </a:xfrm>
            <a:custGeom>
              <a:avLst/>
              <a:gdLst/>
              <a:ahLst/>
              <a:cxnLst/>
              <a:rect l="l" t="t" r="r" b="b"/>
              <a:pathLst>
                <a:path w="1880242" h="2680607">
                  <a:moveTo>
                    <a:pt x="1880242" y="2457771"/>
                  </a:moveTo>
                  <a:lnTo>
                    <a:pt x="1880242" y="2680607"/>
                  </a:lnTo>
                  <a:lnTo>
                    <a:pt x="1784575" y="2626302"/>
                  </a:lnTo>
                  <a:close/>
                  <a:moveTo>
                    <a:pt x="935474" y="531021"/>
                  </a:moveTo>
                  <a:lnTo>
                    <a:pt x="1298386" y="737027"/>
                  </a:lnTo>
                  <a:lnTo>
                    <a:pt x="886881" y="1461956"/>
                  </a:lnTo>
                  <a:cubicBezTo>
                    <a:pt x="854745" y="1518568"/>
                    <a:pt x="842438" y="1561418"/>
                    <a:pt x="849957" y="1590506"/>
                  </a:cubicBezTo>
                  <a:cubicBezTo>
                    <a:pt x="857477" y="1619595"/>
                    <a:pt x="888053" y="1649362"/>
                    <a:pt x="941685" y="1679805"/>
                  </a:cubicBezTo>
                  <a:lnTo>
                    <a:pt x="960457" y="1690461"/>
                  </a:lnTo>
                  <a:lnTo>
                    <a:pt x="759524" y="2044434"/>
                  </a:lnTo>
                  <a:lnTo>
                    <a:pt x="662987" y="1989634"/>
                  </a:lnTo>
                  <a:cubicBezTo>
                    <a:pt x="530694" y="1914538"/>
                    <a:pt x="449503" y="1817432"/>
                    <a:pt x="419416" y="1698316"/>
                  </a:cubicBezTo>
                  <a:cubicBezTo>
                    <a:pt x="389328" y="1579200"/>
                    <a:pt x="413186" y="1451112"/>
                    <a:pt x="490988" y="1314051"/>
                  </a:cubicBezTo>
                  <a:close/>
                  <a:moveTo>
                    <a:pt x="0" y="0"/>
                  </a:moveTo>
                  <a:lnTo>
                    <a:pt x="91438" y="51905"/>
                  </a:lnTo>
                  <a:cubicBezTo>
                    <a:pt x="298816" y="169622"/>
                    <a:pt x="434479" y="308878"/>
                    <a:pt x="498428" y="469672"/>
                  </a:cubicBezTo>
                  <a:cubicBezTo>
                    <a:pt x="573938" y="661454"/>
                    <a:pt x="556894" y="853884"/>
                    <a:pt x="447295" y="1046960"/>
                  </a:cubicBezTo>
                  <a:cubicBezTo>
                    <a:pt x="342431" y="1231693"/>
                    <a:pt x="197258" y="1348632"/>
                    <a:pt x="11774" y="1397777"/>
                  </a:cubicBezTo>
                  <a:lnTo>
                    <a:pt x="0" y="1399659"/>
                  </a:lnTo>
                  <a:lnTo>
                    <a:pt x="0" y="930451"/>
                  </a:lnTo>
                  <a:lnTo>
                    <a:pt x="35166" y="895287"/>
                  </a:lnTo>
                  <a:cubicBezTo>
                    <a:pt x="49460" y="877806"/>
                    <a:pt x="62887" y="858003"/>
                    <a:pt x="75445" y="835880"/>
                  </a:cubicBezTo>
                  <a:cubicBezTo>
                    <a:pt x="146228" y="711185"/>
                    <a:pt x="131974" y="600047"/>
                    <a:pt x="32684" y="502467"/>
                  </a:cubicBezTo>
                  <a:lnTo>
                    <a:pt x="0" y="475008"/>
                  </a:lnTo>
                  <a:close/>
                  <a:moveTo>
                    <a:pt x="1880242" y="1031695"/>
                  </a:moveTo>
                  <a:lnTo>
                    <a:pt x="1880242" y="2222495"/>
                  </a:lnTo>
                  <a:lnTo>
                    <a:pt x="1683568" y="2568966"/>
                  </a:lnTo>
                  <a:lnTo>
                    <a:pt x="1320657" y="2362960"/>
                  </a:lnTo>
                  <a:lnTo>
                    <a:pt x="1771232" y="1569203"/>
                  </a:lnTo>
                  <a:cubicBezTo>
                    <a:pt x="1793219" y="1530468"/>
                    <a:pt x="1804657" y="1502686"/>
                    <a:pt x="1805544" y="1485855"/>
                  </a:cubicBezTo>
                  <a:cubicBezTo>
                    <a:pt x="1806430" y="1469023"/>
                    <a:pt x="1797339" y="1455196"/>
                    <a:pt x="1778270" y="1444371"/>
                  </a:cubicBezTo>
                  <a:cubicBezTo>
                    <a:pt x="1742515" y="1424075"/>
                    <a:pt x="1706202" y="1446404"/>
                    <a:pt x="1669331" y="1511359"/>
                  </a:cubicBezTo>
                  <a:lnTo>
                    <a:pt x="1218756" y="2305116"/>
                  </a:lnTo>
                  <a:lnTo>
                    <a:pt x="855844" y="2099109"/>
                  </a:lnTo>
                  <a:lnTo>
                    <a:pt x="1355130" y="1219541"/>
                  </a:lnTo>
                  <a:cubicBezTo>
                    <a:pt x="1417033" y="1110489"/>
                    <a:pt x="1500678" y="1040173"/>
                    <a:pt x="1606064" y="1008596"/>
                  </a:cubicBezTo>
                  <a:cubicBezTo>
                    <a:pt x="1685103" y="984912"/>
                    <a:pt x="1764168" y="986949"/>
                    <a:pt x="1843258" y="1014707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  <a:effectLst>
              <a:outerShdw blurRad="127000" sx="103000" sy="1030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Freeform 74"/>
            <p:cNvSpPr/>
            <p:nvPr/>
          </p:nvSpPr>
          <p:spPr>
            <a:xfrm rot="464465">
              <a:off x="3774668" y="2102354"/>
              <a:ext cx="1880242" cy="1650399"/>
            </a:xfrm>
            <a:custGeom>
              <a:avLst/>
              <a:gdLst/>
              <a:ahLst/>
              <a:cxnLst/>
              <a:rect l="l" t="t" r="r" b="b"/>
              <a:pathLst>
                <a:path w="1880242" h="1650399">
                  <a:moveTo>
                    <a:pt x="1459136" y="56210"/>
                  </a:moveTo>
                  <a:lnTo>
                    <a:pt x="1872638" y="0"/>
                  </a:lnTo>
                  <a:lnTo>
                    <a:pt x="1880242" y="55942"/>
                  </a:lnTo>
                  <a:lnTo>
                    <a:pt x="1880242" y="1361652"/>
                  </a:lnTo>
                  <a:lnTo>
                    <a:pt x="1833706" y="1345643"/>
                  </a:lnTo>
                  <a:cubicBezTo>
                    <a:pt x="1806258" y="1332583"/>
                    <a:pt x="1780515" y="1316492"/>
                    <a:pt x="1756479" y="1297371"/>
                  </a:cubicBezTo>
                  <a:cubicBezTo>
                    <a:pt x="1660332" y="1220888"/>
                    <a:pt x="1601644" y="1104563"/>
                    <a:pt x="1580416" y="948396"/>
                  </a:cubicBezTo>
                  <a:close/>
                  <a:moveTo>
                    <a:pt x="0" y="254558"/>
                  </a:moveTo>
                  <a:lnTo>
                    <a:pt x="497440" y="186939"/>
                  </a:lnTo>
                  <a:cubicBezTo>
                    <a:pt x="733726" y="154819"/>
                    <a:pt x="926041" y="183308"/>
                    <a:pt x="1074385" y="272404"/>
                  </a:cubicBezTo>
                  <a:cubicBezTo>
                    <a:pt x="1250711" y="379135"/>
                    <a:pt x="1353827" y="542496"/>
                    <a:pt x="1383732" y="762487"/>
                  </a:cubicBezTo>
                  <a:cubicBezTo>
                    <a:pt x="1412344" y="972972"/>
                    <a:pt x="1367797" y="1153985"/>
                    <a:pt x="1250090" y="1305526"/>
                  </a:cubicBezTo>
                  <a:cubicBezTo>
                    <a:pt x="1132384" y="1457066"/>
                    <a:pt x="966591" y="1547374"/>
                    <a:pt x="752711" y="1576447"/>
                  </a:cubicBezTo>
                  <a:cubicBezTo>
                    <a:pt x="727588" y="1579863"/>
                    <a:pt x="686325" y="1584089"/>
                    <a:pt x="628921" y="1589126"/>
                  </a:cubicBezTo>
                  <a:lnTo>
                    <a:pt x="573403" y="1180716"/>
                  </a:lnTo>
                  <a:lnTo>
                    <a:pt x="639604" y="1171717"/>
                  </a:lnTo>
                  <a:cubicBezTo>
                    <a:pt x="880644" y="1138952"/>
                    <a:pt x="987458" y="1021739"/>
                    <a:pt x="960045" y="820081"/>
                  </a:cubicBezTo>
                  <a:cubicBezTo>
                    <a:pt x="934294" y="630644"/>
                    <a:pt x="802936" y="552031"/>
                    <a:pt x="565970" y="584244"/>
                  </a:cubicBezTo>
                  <a:lnTo>
                    <a:pt x="426438" y="603211"/>
                  </a:lnTo>
                  <a:lnTo>
                    <a:pt x="561148" y="1594189"/>
                  </a:lnTo>
                  <a:lnTo>
                    <a:pt x="147646" y="1650399"/>
                  </a:lnTo>
                  <a:lnTo>
                    <a:pt x="0" y="564253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>
              <a:outerShdw blurRad="127000" sx="103000" sy="1030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20016556">
              <a:off x="3576913" y="2247625"/>
              <a:ext cx="813300" cy="1617758"/>
            </a:xfrm>
            <a:custGeom>
              <a:avLst/>
              <a:gdLst/>
              <a:ahLst/>
              <a:cxnLst/>
              <a:rect l="l" t="t" r="r" b="b"/>
              <a:pathLst>
                <a:path w="813300" h="1617758">
                  <a:moveTo>
                    <a:pt x="813300" y="1186597"/>
                  </a:moveTo>
                  <a:lnTo>
                    <a:pt x="813300" y="1617758"/>
                  </a:lnTo>
                  <a:lnTo>
                    <a:pt x="686330" y="1592473"/>
                  </a:lnTo>
                  <a:cubicBezTo>
                    <a:pt x="638672" y="1578196"/>
                    <a:pt x="590674" y="1559065"/>
                    <a:pt x="542336" y="1535079"/>
                  </a:cubicBezTo>
                  <a:cubicBezTo>
                    <a:pt x="519625" y="1523810"/>
                    <a:pt x="483098" y="1504155"/>
                    <a:pt x="432755" y="1476115"/>
                  </a:cubicBezTo>
                  <a:lnTo>
                    <a:pt x="615959" y="1106904"/>
                  </a:lnTo>
                  <a:lnTo>
                    <a:pt x="675806" y="1136600"/>
                  </a:lnTo>
                  <a:cubicBezTo>
                    <a:pt x="703044" y="1150116"/>
                    <a:pt x="729287" y="1161363"/>
                    <a:pt x="754534" y="1170341"/>
                  </a:cubicBezTo>
                  <a:close/>
                  <a:moveTo>
                    <a:pt x="623624" y="0"/>
                  </a:moveTo>
                  <a:lnTo>
                    <a:pt x="813300" y="94118"/>
                  </a:lnTo>
                  <a:lnTo>
                    <a:pt x="813300" y="556583"/>
                  </a:lnTo>
                  <a:lnTo>
                    <a:pt x="373815" y="1442279"/>
                  </a:lnTo>
                  <a:lnTo>
                    <a:pt x="0" y="1256791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>
              <a:outerShdw blurRad="127000" sx="103000" sy="1030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373" y="1411561"/>
            <a:ext cx="4932091" cy="178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474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18"/>
          <p:cNvSpPr/>
          <p:nvPr/>
        </p:nvSpPr>
        <p:spPr>
          <a:xfrm>
            <a:off x="7632858" y="3099610"/>
            <a:ext cx="2169777" cy="1409973"/>
          </a:xfrm>
          <a:custGeom>
            <a:avLst/>
            <a:gdLst/>
            <a:ahLst/>
            <a:cxnLst/>
            <a:rect l="l" t="t" r="r" b="b"/>
            <a:pathLst>
              <a:path w="2169777" h="1409973">
                <a:moveTo>
                  <a:pt x="103060" y="1156370"/>
                </a:moveTo>
                <a:lnTo>
                  <a:pt x="225315" y="1303306"/>
                </a:lnTo>
                <a:cubicBezTo>
                  <a:pt x="174266" y="1343392"/>
                  <a:pt x="120390" y="1373457"/>
                  <a:pt x="63687" y="1393500"/>
                </a:cubicBezTo>
                <a:lnTo>
                  <a:pt x="0" y="1409973"/>
                </a:lnTo>
                <a:close/>
                <a:moveTo>
                  <a:pt x="332052" y="592879"/>
                </a:moveTo>
                <a:lnTo>
                  <a:pt x="376537" y="676450"/>
                </a:lnTo>
                <a:cubicBezTo>
                  <a:pt x="401805" y="738720"/>
                  <a:pt x="414439" y="806857"/>
                  <a:pt x="414439" y="880862"/>
                </a:cubicBezTo>
                <a:cubicBezTo>
                  <a:pt x="414439" y="895937"/>
                  <a:pt x="413069" y="919920"/>
                  <a:pt x="410327" y="952811"/>
                </a:cubicBezTo>
                <a:lnTo>
                  <a:pt x="185782" y="952811"/>
                </a:lnTo>
                <a:close/>
                <a:moveTo>
                  <a:pt x="1136794" y="0"/>
                </a:moveTo>
                <a:lnTo>
                  <a:pt x="1646605" y="0"/>
                </a:lnTo>
                <a:cubicBezTo>
                  <a:pt x="1948791" y="0"/>
                  <a:pt x="2099884" y="118887"/>
                  <a:pt x="2099884" y="356662"/>
                </a:cubicBezTo>
                <a:cubicBezTo>
                  <a:pt x="2099884" y="474521"/>
                  <a:pt x="2048149" y="572509"/>
                  <a:pt x="1944679" y="650625"/>
                </a:cubicBezTo>
                <a:cubicBezTo>
                  <a:pt x="2094745" y="715722"/>
                  <a:pt x="2169777" y="831868"/>
                  <a:pt x="2169777" y="999064"/>
                </a:cubicBezTo>
                <a:cubicBezTo>
                  <a:pt x="2169777" y="1127202"/>
                  <a:pt x="2125580" y="1229302"/>
                  <a:pt x="2037185" y="1305362"/>
                </a:cubicBezTo>
                <a:cubicBezTo>
                  <a:pt x="1994016" y="1341679"/>
                  <a:pt x="1947763" y="1367033"/>
                  <a:pt x="1898426" y="1381422"/>
                </a:cubicBezTo>
                <a:cubicBezTo>
                  <a:pt x="1849090" y="1395812"/>
                  <a:pt x="1782624" y="1403007"/>
                  <a:pt x="1699025" y="1403007"/>
                </a:cubicBezTo>
                <a:lnTo>
                  <a:pt x="1619881" y="1403007"/>
                </a:lnTo>
                <a:lnTo>
                  <a:pt x="1619881" y="1042234"/>
                </a:lnTo>
                <a:lnTo>
                  <a:pt x="1690802" y="1042234"/>
                </a:lnTo>
                <a:cubicBezTo>
                  <a:pt x="1732601" y="1042234"/>
                  <a:pt x="1762067" y="1036923"/>
                  <a:pt x="1779197" y="1026302"/>
                </a:cubicBezTo>
                <a:cubicBezTo>
                  <a:pt x="1796327" y="1015681"/>
                  <a:pt x="1804893" y="997009"/>
                  <a:pt x="1804893" y="970285"/>
                </a:cubicBezTo>
                <a:cubicBezTo>
                  <a:pt x="1804893" y="925060"/>
                  <a:pt x="1769946" y="902447"/>
                  <a:pt x="1700053" y="902447"/>
                </a:cubicBezTo>
                <a:lnTo>
                  <a:pt x="1619881" y="902447"/>
                </a:lnTo>
                <a:lnTo>
                  <a:pt x="1619881" y="528312"/>
                </a:lnTo>
                <a:cubicBezTo>
                  <a:pt x="1696626" y="528312"/>
                  <a:pt x="1735000" y="501930"/>
                  <a:pt x="1735000" y="449168"/>
                </a:cubicBezTo>
                <a:cubicBezTo>
                  <a:pt x="1735000" y="400517"/>
                  <a:pt x="1700396" y="376191"/>
                  <a:pt x="1631188" y="376191"/>
                </a:cubicBezTo>
                <a:lnTo>
                  <a:pt x="1554099" y="376191"/>
                </a:lnTo>
                <a:lnTo>
                  <a:pt x="1554099" y="1403007"/>
                </a:lnTo>
                <a:lnTo>
                  <a:pt x="1136794" y="1403007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>
            <a:noFill/>
          </a:ln>
          <a:effectLst>
            <a:outerShdw blurRad="152400" sx="104000" sy="104000" algn="ctr" rotWithShape="0">
              <a:prstClr val="black">
                <a:alpha val="65000"/>
              </a:prstClr>
            </a:outerShdw>
            <a:softEdge rad="0"/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</a:pPr>
            <a:endParaRPr lang="en-US" sz="8800" dirty="0">
              <a:effectLst/>
              <a:latin typeface="Bauhaus 93" panose="04030905020B02020C02" pitchFamily="8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4072590" y="3072211"/>
            <a:ext cx="3624993" cy="1450962"/>
          </a:xfrm>
          <a:custGeom>
            <a:avLst/>
            <a:gdLst/>
            <a:ahLst/>
            <a:cxnLst/>
            <a:rect l="l" t="t" r="r" b="b"/>
            <a:pathLst>
              <a:path w="3624993" h="1450962">
                <a:moveTo>
                  <a:pt x="2975269" y="656646"/>
                </a:moveTo>
                <a:lnTo>
                  <a:pt x="3624993" y="1420427"/>
                </a:lnTo>
                <a:lnTo>
                  <a:pt x="3623955" y="1420898"/>
                </a:lnTo>
                <a:cubicBezTo>
                  <a:pt x="3567252" y="1440941"/>
                  <a:pt x="3507723" y="1450962"/>
                  <a:pt x="3445367" y="1450962"/>
                </a:cubicBezTo>
                <a:cubicBezTo>
                  <a:pt x="3293246" y="1450962"/>
                  <a:pt x="3165451" y="1399912"/>
                  <a:pt x="3061981" y="1297813"/>
                </a:cubicBezTo>
                <a:cubicBezTo>
                  <a:pt x="2958511" y="1195714"/>
                  <a:pt x="2906777" y="1069289"/>
                  <a:pt x="2906777" y="918539"/>
                </a:cubicBezTo>
                <a:cubicBezTo>
                  <a:pt x="2906777" y="843506"/>
                  <a:pt x="2919839" y="774298"/>
                  <a:pt x="2945963" y="710914"/>
                </a:cubicBezTo>
                <a:close/>
                <a:moveTo>
                  <a:pt x="2353708" y="405645"/>
                </a:moveTo>
                <a:lnTo>
                  <a:pt x="2738122" y="405645"/>
                </a:lnTo>
                <a:lnTo>
                  <a:pt x="2738122" y="1430405"/>
                </a:lnTo>
                <a:lnTo>
                  <a:pt x="2353708" y="1430405"/>
                </a:lnTo>
                <a:close/>
                <a:moveTo>
                  <a:pt x="307531" y="385088"/>
                </a:moveTo>
                <a:cubicBezTo>
                  <a:pt x="473356" y="385088"/>
                  <a:pt x="604064" y="433568"/>
                  <a:pt x="699653" y="530528"/>
                </a:cubicBezTo>
                <a:cubicBezTo>
                  <a:pt x="795243" y="627488"/>
                  <a:pt x="843038" y="759908"/>
                  <a:pt x="843038" y="927789"/>
                </a:cubicBezTo>
                <a:lnTo>
                  <a:pt x="843038" y="1430405"/>
                </a:lnTo>
                <a:lnTo>
                  <a:pt x="807325" y="1430405"/>
                </a:lnTo>
                <a:lnTo>
                  <a:pt x="458624" y="1020491"/>
                </a:lnTo>
                <a:lnTo>
                  <a:pt x="458624" y="955541"/>
                </a:lnTo>
                <a:cubicBezTo>
                  <a:pt x="458624" y="901408"/>
                  <a:pt x="445433" y="858239"/>
                  <a:pt x="419052" y="826033"/>
                </a:cubicBezTo>
                <a:cubicBezTo>
                  <a:pt x="392671" y="793827"/>
                  <a:pt x="357210" y="777724"/>
                  <a:pt x="312670" y="777724"/>
                </a:cubicBezTo>
                <a:lnTo>
                  <a:pt x="260744" y="787873"/>
                </a:lnTo>
                <a:lnTo>
                  <a:pt x="0" y="481357"/>
                </a:lnTo>
                <a:lnTo>
                  <a:pt x="10837" y="472390"/>
                </a:lnTo>
                <a:cubicBezTo>
                  <a:pt x="97112" y="414188"/>
                  <a:pt x="196010" y="385088"/>
                  <a:pt x="307531" y="385088"/>
                </a:cubicBezTo>
                <a:close/>
                <a:moveTo>
                  <a:pt x="1512890" y="384060"/>
                </a:moveTo>
                <a:cubicBezTo>
                  <a:pt x="1543040" y="384060"/>
                  <a:pt x="1582098" y="387829"/>
                  <a:pt x="1630064" y="395366"/>
                </a:cubicBezTo>
                <a:lnTo>
                  <a:pt x="1630064" y="806504"/>
                </a:lnTo>
                <a:cubicBezTo>
                  <a:pt x="1603340" y="791429"/>
                  <a:pt x="1579015" y="783891"/>
                  <a:pt x="1557087" y="783891"/>
                </a:cubicBezTo>
                <a:cubicBezTo>
                  <a:pt x="1487194" y="783891"/>
                  <a:pt x="1452247" y="837339"/>
                  <a:pt x="1452247" y="944235"/>
                </a:cubicBezTo>
                <a:lnTo>
                  <a:pt x="1452247" y="1430405"/>
                </a:lnTo>
                <a:lnTo>
                  <a:pt x="1067833" y="1430405"/>
                </a:lnTo>
                <a:lnTo>
                  <a:pt x="1067833" y="870230"/>
                </a:lnTo>
                <a:cubicBezTo>
                  <a:pt x="1067833" y="722221"/>
                  <a:pt x="1108262" y="604190"/>
                  <a:pt x="1189119" y="516138"/>
                </a:cubicBezTo>
                <a:cubicBezTo>
                  <a:pt x="1269976" y="428086"/>
                  <a:pt x="1377900" y="384060"/>
                  <a:pt x="1512890" y="384060"/>
                </a:cubicBezTo>
                <a:close/>
                <a:moveTo>
                  <a:pt x="1744108" y="27398"/>
                </a:moveTo>
                <a:lnTo>
                  <a:pt x="2128522" y="27398"/>
                </a:lnTo>
                <a:lnTo>
                  <a:pt x="2128522" y="1430405"/>
                </a:lnTo>
                <a:lnTo>
                  <a:pt x="1744108" y="1430405"/>
                </a:lnTo>
                <a:close/>
                <a:moveTo>
                  <a:pt x="2416682" y="0"/>
                </a:moveTo>
                <a:lnTo>
                  <a:pt x="2656988" y="282492"/>
                </a:lnTo>
                <a:lnTo>
                  <a:pt x="2623646" y="303374"/>
                </a:lnTo>
                <a:cubicBezTo>
                  <a:pt x="2600605" y="311940"/>
                  <a:pt x="2575037" y="316222"/>
                  <a:pt x="2546943" y="316222"/>
                </a:cubicBezTo>
                <a:cubicBezTo>
                  <a:pt x="2490754" y="316222"/>
                  <a:pt x="2444672" y="299091"/>
                  <a:pt x="2408698" y="264830"/>
                </a:cubicBezTo>
                <a:cubicBezTo>
                  <a:pt x="2372723" y="230568"/>
                  <a:pt x="2354736" y="186714"/>
                  <a:pt x="2354736" y="133266"/>
                </a:cubicBezTo>
                <a:cubicBezTo>
                  <a:pt x="2354736" y="83244"/>
                  <a:pt x="2373751" y="39903"/>
                  <a:pt x="2411781" y="3243"/>
                </a:cubicBezTo>
                <a:close/>
              </a:path>
            </a:pathLst>
          </a:custGeom>
          <a:solidFill>
            <a:srgbClr val="99CCFF"/>
          </a:solidFill>
          <a:ln>
            <a:noFill/>
          </a:ln>
          <a:effectLst>
            <a:outerShdw blurRad="152400" sx="104000" sy="104000" algn="ctr" rotWithShape="0">
              <a:prstClr val="black">
                <a:alpha val="65000"/>
              </a:prstClr>
            </a:outerShdw>
            <a:softEdge rad="0"/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</a:pPr>
            <a:endParaRPr lang="en-US" sz="8800" dirty="0">
              <a:effectLst/>
              <a:latin typeface="Bauhaus 93" panose="04030905020B02020C02" pitchFamily="8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2079300" y="3099609"/>
            <a:ext cx="4121812" cy="1424592"/>
          </a:xfrm>
          <a:custGeom>
            <a:avLst/>
            <a:gdLst/>
            <a:ahLst/>
            <a:cxnLst/>
            <a:rect l="l" t="t" r="r" b="b"/>
            <a:pathLst>
              <a:path w="4121812" h="1424592">
                <a:moveTo>
                  <a:pt x="497167" y="900235"/>
                </a:moveTo>
                <a:lnTo>
                  <a:pt x="451787" y="1029386"/>
                </a:lnTo>
                <a:cubicBezTo>
                  <a:pt x="412643" y="1116753"/>
                  <a:pt x="361123" y="1191271"/>
                  <a:pt x="297225" y="1252942"/>
                </a:cubicBezTo>
                <a:cubicBezTo>
                  <a:pt x="233327" y="1314613"/>
                  <a:pt x="159708" y="1360866"/>
                  <a:pt x="76367" y="1391701"/>
                </a:cubicBezTo>
                <a:lnTo>
                  <a:pt x="0" y="1411725"/>
                </a:lnTo>
                <a:close/>
                <a:moveTo>
                  <a:pt x="2300821" y="357690"/>
                </a:moveTo>
                <a:cubicBezTo>
                  <a:pt x="2466646" y="357690"/>
                  <a:pt x="2597354" y="406170"/>
                  <a:pt x="2692943" y="503130"/>
                </a:cubicBezTo>
                <a:cubicBezTo>
                  <a:pt x="2788533" y="600090"/>
                  <a:pt x="2836328" y="732510"/>
                  <a:pt x="2836328" y="900391"/>
                </a:cubicBezTo>
                <a:lnTo>
                  <a:pt x="2836328" y="1403007"/>
                </a:lnTo>
                <a:lnTo>
                  <a:pt x="2451914" y="1403007"/>
                </a:lnTo>
                <a:lnTo>
                  <a:pt x="2451914" y="928143"/>
                </a:lnTo>
                <a:cubicBezTo>
                  <a:pt x="2451914" y="874010"/>
                  <a:pt x="2438723" y="830841"/>
                  <a:pt x="2412342" y="798635"/>
                </a:cubicBezTo>
                <a:cubicBezTo>
                  <a:pt x="2385961" y="766429"/>
                  <a:pt x="2350500" y="750326"/>
                  <a:pt x="2305960" y="750326"/>
                </a:cubicBezTo>
                <a:cubicBezTo>
                  <a:pt x="2265532" y="750326"/>
                  <a:pt x="2230585" y="765059"/>
                  <a:pt x="2201120" y="794523"/>
                </a:cubicBezTo>
                <a:cubicBezTo>
                  <a:pt x="2171655" y="823988"/>
                  <a:pt x="2156923" y="858935"/>
                  <a:pt x="2156923" y="899364"/>
                </a:cubicBezTo>
                <a:cubicBezTo>
                  <a:pt x="2156923" y="941848"/>
                  <a:pt x="2170285" y="976794"/>
                  <a:pt x="2197009" y="1004204"/>
                </a:cubicBezTo>
                <a:cubicBezTo>
                  <a:pt x="2223732" y="1031613"/>
                  <a:pt x="2257651" y="1045317"/>
                  <a:pt x="2298765" y="1045317"/>
                </a:cubicBezTo>
                <a:cubicBezTo>
                  <a:pt x="2332341" y="1045317"/>
                  <a:pt x="2363519" y="1036409"/>
                  <a:pt x="2392299" y="1018593"/>
                </a:cubicBezTo>
                <a:lnTo>
                  <a:pt x="2392299" y="1416369"/>
                </a:lnTo>
                <a:cubicBezTo>
                  <a:pt x="2360778" y="1421851"/>
                  <a:pt x="2331999" y="1424592"/>
                  <a:pt x="2305960" y="1424592"/>
                </a:cubicBezTo>
                <a:cubicBezTo>
                  <a:pt x="2151784" y="1424592"/>
                  <a:pt x="2023303" y="1373885"/>
                  <a:pt x="1920518" y="1272471"/>
                </a:cubicBezTo>
                <a:cubicBezTo>
                  <a:pt x="1817734" y="1171057"/>
                  <a:pt x="1766342" y="1043947"/>
                  <a:pt x="1766342" y="891141"/>
                </a:cubicBezTo>
                <a:cubicBezTo>
                  <a:pt x="1766342" y="742446"/>
                  <a:pt x="1818248" y="616364"/>
                  <a:pt x="1922060" y="512894"/>
                </a:cubicBezTo>
                <a:cubicBezTo>
                  <a:pt x="2025873" y="409424"/>
                  <a:pt x="2152126" y="357690"/>
                  <a:pt x="2300821" y="357690"/>
                </a:cubicBezTo>
                <a:close/>
                <a:moveTo>
                  <a:pt x="3506180" y="356662"/>
                </a:moveTo>
                <a:cubicBezTo>
                  <a:pt x="3536330" y="356662"/>
                  <a:pt x="3575388" y="360431"/>
                  <a:pt x="3623354" y="367968"/>
                </a:cubicBezTo>
                <a:lnTo>
                  <a:pt x="3623354" y="772456"/>
                </a:lnTo>
                <a:lnTo>
                  <a:pt x="3618836" y="777104"/>
                </a:lnTo>
                <a:lnTo>
                  <a:pt x="3585067" y="762146"/>
                </a:lnTo>
                <a:cubicBezTo>
                  <a:pt x="3572904" y="758378"/>
                  <a:pt x="3561341" y="756493"/>
                  <a:pt x="3550377" y="756493"/>
                </a:cubicBezTo>
                <a:cubicBezTo>
                  <a:pt x="3480484" y="756493"/>
                  <a:pt x="3445537" y="809941"/>
                  <a:pt x="3445537" y="916837"/>
                </a:cubicBezTo>
                <a:lnTo>
                  <a:pt x="3445537" y="955396"/>
                </a:lnTo>
                <a:lnTo>
                  <a:pt x="3061123" y="1350884"/>
                </a:lnTo>
                <a:lnTo>
                  <a:pt x="3061123" y="842832"/>
                </a:lnTo>
                <a:cubicBezTo>
                  <a:pt x="3061123" y="694823"/>
                  <a:pt x="3101552" y="576792"/>
                  <a:pt x="3182409" y="488740"/>
                </a:cubicBezTo>
                <a:cubicBezTo>
                  <a:pt x="3263266" y="400688"/>
                  <a:pt x="3371190" y="356662"/>
                  <a:pt x="3506180" y="356662"/>
                </a:cubicBezTo>
                <a:close/>
                <a:moveTo>
                  <a:pt x="1083337" y="297178"/>
                </a:moveTo>
                <a:lnTo>
                  <a:pt x="1083337" y="428611"/>
                </a:lnTo>
                <a:cubicBezTo>
                  <a:pt x="1148434" y="381330"/>
                  <a:pt x="1213531" y="357690"/>
                  <a:pt x="1278628" y="357690"/>
                </a:cubicBezTo>
                <a:cubicBezTo>
                  <a:pt x="1377301" y="357690"/>
                  <a:pt x="1455588" y="393322"/>
                  <a:pt x="1513490" y="464585"/>
                </a:cubicBezTo>
                <a:cubicBezTo>
                  <a:pt x="1571392" y="535849"/>
                  <a:pt x="1600343" y="632124"/>
                  <a:pt x="1600343" y="753410"/>
                </a:cubicBezTo>
                <a:lnTo>
                  <a:pt x="1600343" y="1403007"/>
                </a:lnTo>
                <a:lnTo>
                  <a:pt x="1215929" y="1403007"/>
                </a:lnTo>
                <a:lnTo>
                  <a:pt x="1215929" y="861333"/>
                </a:lnTo>
                <a:cubicBezTo>
                  <a:pt x="1215929" y="817479"/>
                  <a:pt x="1211304" y="788014"/>
                  <a:pt x="1202053" y="772939"/>
                </a:cubicBezTo>
                <a:cubicBezTo>
                  <a:pt x="1192802" y="757864"/>
                  <a:pt x="1174815" y="750326"/>
                  <a:pt x="1148091" y="750326"/>
                </a:cubicBezTo>
                <a:cubicBezTo>
                  <a:pt x="1104922" y="750326"/>
                  <a:pt x="1083337" y="782189"/>
                  <a:pt x="1083337" y="845916"/>
                </a:cubicBezTo>
                <a:lnTo>
                  <a:pt x="1083337" y="1403007"/>
                </a:lnTo>
                <a:lnTo>
                  <a:pt x="698924" y="1403007"/>
                </a:lnTo>
                <a:lnTo>
                  <a:pt x="698924" y="692666"/>
                </a:lnTo>
                <a:close/>
                <a:moveTo>
                  <a:pt x="3737398" y="0"/>
                </a:moveTo>
                <a:lnTo>
                  <a:pt x="4121812" y="0"/>
                </a:lnTo>
                <a:lnTo>
                  <a:pt x="4121812" y="259639"/>
                </a:lnTo>
                <a:lnTo>
                  <a:pt x="3737398" y="655127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>
            <a:outerShdw blurRad="152400" sx="104000" sy="104000" algn="ctr" rotWithShape="0">
              <a:prstClr val="black">
                <a:alpha val="65000"/>
              </a:prstClr>
            </a:outerShdw>
            <a:softEdge rad="0"/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</a:pPr>
            <a:endParaRPr lang="en-US" sz="8800" dirty="0">
              <a:effectLst/>
              <a:latin typeface="Bauhaus 93" panose="04030905020B02020C02" pitchFamily="8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1855184" y="3064663"/>
            <a:ext cx="2222163" cy="1468929"/>
          </a:xfrm>
          <a:custGeom>
            <a:avLst/>
            <a:gdLst/>
            <a:ahLst/>
            <a:cxnLst/>
            <a:rect l="l" t="t" r="r" b="b"/>
            <a:pathLst>
              <a:path w="2222163" h="1468929">
                <a:moveTo>
                  <a:pt x="319369" y="752382"/>
                </a:moveTo>
                <a:lnTo>
                  <a:pt x="756203" y="763688"/>
                </a:lnTo>
                <a:cubicBezTo>
                  <a:pt x="727424" y="989814"/>
                  <a:pt x="649136" y="1164548"/>
                  <a:pt x="521341" y="1287889"/>
                </a:cubicBezTo>
                <a:cubicBezTo>
                  <a:pt x="425494" y="1380395"/>
                  <a:pt x="307774" y="1438211"/>
                  <a:pt x="168180" y="1461338"/>
                </a:cubicBezTo>
                <a:lnTo>
                  <a:pt x="71758" y="1468929"/>
                </a:lnTo>
                <a:lnTo>
                  <a:pt x="51539" y="1055817"/>
                </a:lnTo>
                <a:lnTo>
                  <a:pt x="78051" y="1053733"/>
                </a:lnTo>
                <a:cubicBezTo>
                  <a:pt x="137601" y="1043840"/>
                  <a:pt x="187034" y="1019108"/>
                  <a:pt x="226349" y="979536"/>
                </a:cubicBezTo>
                <a:cubicBezTo>
                  <a:pt x="278769" y="926773"/>
                  <a:pt x="309776" y="851055"/>
                  <a:pt x="319369" y="752382"/>
                </a:cubicBezTo>
                <a:close/>
                <a:moveTo>
                  <a:pt x="2180513" y="519431"/>
                </a:moveTo>
                <a:lnTo>
                  <a:pt x="2222163" y="1370414"/>
                </a:lnTo>
                <a:lnTo>
                  <a:pt x="2144634" y="1307418"/>
                </a:lnTo>
                <a:cubicBezTo>
                  <a:pt x="2041850" y="1206004"/>
                  <a:pt x="1990458" y="1078894"/>
                  <a:pt x="1990458" y="926088"/>
                </a:cubicBezTo>
                <a:cubicBezTo>
                  <a:pt x="1990458" y="777393"/>
                  <a:pt x="2042364" y="651311"/>
                  <a:pt x="2146176" y="547841"/>
                </a:cubicBezTo>
                <a:close/>
                <a:moveTo>
                  <a:pt x="923040" y="34947"/>
                </a:moveTo>
                <a:lnTo>
                  <a:pt x="1307453" y="34947"/>
                </a:lnTo>
                <a:lnTo>
                  <a:pt x="1307453" y="463558"/>
                </a:lnTo>
                <a:cubicBezTo>
                  <a:pt x="1372550" y="416277"/>
                  <a:pt x="1437647" y="392637"/>
                  <a:pt x="1502744" y="392637"/>
                </a:cubicBezTo>
                <a:cubicBezTo>
                  <a:pt x="1601417" y="392637"/>
                  <a:pt x="1679704" y="428269"/>
                  <a:pt x="1737606" y="499532"/>
                </a:cubicBezTo>
                <a:cubicBezTo>
                  <a:pt x="1795508" y="570796"/>
                  <a:pt x="1824459" y="667071"/>
                  <a:pt x="1824459" y="788357"/>
                </a:cubicBezTo>
                <a:lnTo>
                  <a:pt x="1824459" y="1437954"/>
                </a:lnTo>
                <a:lnTo>
                  <a:pt x="1440045" y="1437954"/>
                </a:lnTo>
                <a:lnTo>
                  <a:pt x="1440045" y="896280"/>
                </a:lnTo>
                <a:cubicBezTo>
                  <a:pt x="1440045" y="852426"/>
                  <a:pt x="1435420" y="822961"/>
                  <a:pt x="1426169" y="807886"/>
                </a:cubicBezTo>
                <a:cubicBezTo>
                  <a:pt x="1416918" y="792811"/>
                  <a:pt x="1398931" y="785273"/>
                  <a:pt x="1372207" y="785273"/>
                </a:cubicBezTo>
                <a:cubicBezTo>
                  <a:pt x="1329038" y="785273"/>
                  <a:pt x="1307453" y="817136"/>
                  <a:pt x="1307453" y="880863"/>
                </a:cubicBezTo>
                <a:lnTo>
                  <a:pt x="1307453" y="1437954"/>
                </a:lnTo>
                <a:lnTo>
                  <a:pt x="923040" y="1437954"/>
                </a:lnTo>
                <a:close/>
                <a:moveTo>
                  <a:pt x="31573" y="0"/>
                </a:moveTo>
                <a:cubicBezTo>
                  <a:pt x="238512" y="0"/>
                  <a:pt x="411190" y="69894"/>
                  <a:pt x="549606" y="209680"/>
                </a:cubicBezTo>
                <a:cubicBezTo>
                  <a:pt x="645539" y="306298"/>
                  <a:pt x="713376" y="440945"/>
                  <a:pt x="753120" y="613623"/>
                </a:cubicBezTo>
                <a:lnTo>
                  <a:pt x="306007" y="643431"/>
                </a:lnTo>
                <a:cubicBezTo>
                  <a:pt x="255985" y="489939"/>
                  <a:pt x="161081" y="413194"/>
                  <a:pt x="21294" y="413194"/>
                </a:cubicBezTo>
                <a:lnTo>
                  <a:pt x="20092" y="413303"/>
                </a:lnTo>
                <a:lnTo>
                  <a:pt x="0" y="2785"/>
                </a:lnTo>
                <a:close/>
              </a:path>
            </a:pathLst>
          </a:custGeom>
          <a:solidFill>
            <a:srgbClr val="FFFF99"/>
          </a:solidFill>
          <a:ln>
            <a:noFill/>
          </a:ln>
          <a:effectLst>
            <a:outerShdw blurRad="152400" sx="104000" sy="104000" algn="ctr" rotWithShape="0">
              <a:prstClr val="black">
                <a:alpha val="65000"/>
              </a:prstClr>
            </a:outerShdw>
            <a:softEdge rad="0"/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</a:pPr>
            <a:endParaRPr lang="en-US" sz="8800" dirty="0">
              <a:effectLst/>
              <a:latin typeface="Bauhaus 93" panose="04030905020B02020C02" pitchFamily="8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Freeform 20"/>
          <p:cNvSpPr/>
          <p:nvPr/>
        </p:nvSpPr>
        <p:spPr>
          <a:xfrm>
            <a:off x="1140542" y="3064663"/>
            <a:ext cx="1199863" cy="1472901"/>
          </a:xfrm>
          <a:custGeom>
            <a:avLst/>
            <a:gdLst>
              <a:gd name="connsiteX0" fmla="*/ 746215 w 1199863"/>
              <a:gd name="connsiteY0" fmla="*/ 0 h 1472901"/>
              <a:gd name="connsiteX1" fmla="*/ 859005 w 1199863"/>
              <a:gd name="connsiteY1" fmla="*/ 7372 h 1472901"/>
              <a:gd name="connsiteX2" fmla="*/ 894688 w 1199863"/>
              <a:gd name="connsiteY2" fmla="*/ 14847 h 1472901"/>
              <a:gd name="connsiteX3" fmla="*/ 1041761 w 1199863"/>
              <a:gd name="connsiteY3" fmla="*/ 642024 h 1472901"/>
              <a:gd name="connsiteX4" fmla="*/ 1020649 w 1199863"/>
              <a:gd name="connsiteY4" fmla="*/ 643431 h 1472901"/>
              <a:gd name="connsiteX5" fmla="*/ 735936 w 1199863"/>
              <a:gd name="connsiteY5" fmla="*/ 413194 h 1472901"/>
              <a:gd name="connsiteX6" fmla="*/ 515464 w 1199863"/>
              <a:gd name="connsiteY6" fmla="*/ 505699 h 1472901"/>
              <a:gd name="connsiteX7" fmla="*/ 428611 w 1199863"/>
              <a:gd name="connsiteY7" fmla="*/ 741076 h 1472901"/>
              <a:gd name="connsiteX8" fmla="*/ 513922 w 1199863"/>
              <a:gd name="connsiteY8" fmla="*/ 968743 h 1472901"/>
              <a:gd name="connsiteX9" fmla="*/ 729769 w 1199863"/>
              <a:gd name="connsiteY9" fmla="*/ 1058680 h 1472901"/>
              <a:gd name="connsiteX10" fmla="*/ 940991 w 1199863"/>
              <a:gd name="connsiteY10" fmla="*/ 979536 h 1472901"/>
              <a:gd name="connsiteX11" fmla="*/ 1034011 w 1199863"/>
              <a:gd name="connsiteY11" fmla="*/ 752382 h 1472901"/>
              <a:gd name="connsiteX12" fmla="*/ 1067845 w 1199863"/>
              <a:gd name="connsiteY12" fmla="*/ 753258 h 1472901"/>
              <a:gd name="connsiteX13" fmla="*/ 1199863 w 1199863"/>
              <a:gd name="connsiteY13" fmla="*/ 1316236 h 1472901"/>
              <a:gd name="connsiteX14" fmla="*/ 1132845 w 1199863"/>
              <a:gd name="connsiteY14" fmla="*/ 1368832 h 1472901"/>
              <a:gd name="connsiteX15" fmla="*/ 735936 w 1199863"/>
              <a:gd name="connsiteY15" fmla="*/ 1472901 h 1472901"/>
              <a:gd name="connsiteX16" fmla="*/ 211222 w 1199863"/>
              <a:gd name="connsiteY16" fmla="*/ 1262707 h 1472901"/>
              <a:gd name="connsiteX17" fmla="*/ 0 w 1199863"/>
              <a:gd name="connsiteY17" fmla="*/ 741076 h 1472901"/>
              <a:gd name="connsiteX18" fmla="*/ 215333 w 1199863"/>
              <a:gd name="connsiteY18" fmla="*/ 213792 h 1472901"/>
              <a:gd name="connsiteX19" fmla="*/ 746215 w 1199863"/>
              <a:gd name="connsiteY19" fmla="*/ 0 h 147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199863" h="1472901">
                <a:moveTo>
                  <a:pt x="746215" y="0"/>
                </a:moveTo>
                <a:cubicBezTo>
                  <a:pt x="785016" y="0"/>
                  <a:pt x="822613" y="2457"/>
                  <a:pt x="859005" y="7372"/>
                </a:cubicBezTo>
                <a:lnTo>
                  <a:pt x="894688" y="14847"/>
                </a:lnTo>
                <a:lnTo>
                  <a:pt x="1041761" y="642024"/>
                </a:lnTo>
                <a:lnTo>
                  <a:pt x="1020649" y="643431"/>
                </a:lnTo>
                <a:cubicBezTo>
                  <a:pt x="970627" y="489939"/>
                  <a:pt x="875723" y="413194"/>
                  <a:pt x="735936" y="413194"/>
                </a:cubicBezTo>
                <a:cubicBezTo>
                  <a:pt x="646856" y="413194"/>
                  <a:pt x="573366" y="444029"/>
                  <a:pt x="515464" y="505699"/>
                </a:cubicBezTo>
                <a:cubicBezTo>
                  <a:pt x="457562" y="567370"/>
                  <a:pt x="428611" y="645829"/>
                  <a:pt x="428611" y="741076"/>
                </a:cubicBezTo>
                <a:cubicBezTo>
                  <a:pt x="428611" y="832897"/>
                  <a:pt x="457048" y="908786"/>
                  <a:pt x="513922" y="968743"/>
                </a:cubicBezTo>
                <a:cubicBezTo>
                  <a:pt x="570796" y="1028701"/>
                  <a:pt x="642745" y="1058680"/>
                  <a:pt x="729769" y="1058680"/>
                </a:cubicBezTo>
                <a:cubicBezTo>
                  <a:pt x="818164" y="1058680"/>
                  <a:pt x="888571" y="1032298"/>
                  <a:pt x="940991" y="979536"/>
                </a:cubicBezTo>
                <a:cubicBezTo>
                  <a:pt x="993411" y="926773"/>
                  <a:pt x="1024418" y="851055"/>
                  <a:pt x="1034011" y="752382"/>
                </a:cubicBezTo>
                <a:lnTo>
                  <a:pt x="1067845" y="753258"/>
                </a:lnTo>
                <a:lnTo>
                  <a:pt x="1199863" y="1316236"/>
                </a:lnTo>
                <a:lnTo>
                  <a:pt x="1132845" y="1368832"/>
                </a:lnTo>
                <a:cubicBezTo>
                  <a:pt x="1022416" y="1438211"/>
                  <a:pt x="890113" y="1472901"/>
                  <a:pt x="735936" y="1472901"/>
                </a:cubicBezTo>
                <a:cubicBezTo>
                  <a:pt x="526941" y="1472901"/>
                  <a:pt x="352037" y="1402836"/>
                  <a:pt x="211222" y="1262707"/>
                </a:cubicBezTo>
                <a:cubicBezTo>
                  <a:pt x="70407" y="1122577"/>
                  <a:pt x="0" y="948700"/>
                  <a:pt x="0" y="741076"/>
                </a:cubicBezTo>
                <a:cubicBezTo>
                  <a:pt x="0" y="532081"/>
                  <a:pt x="71778" y="356319"/>
                  <a:pt x="215333" y="213792"/>
                </a:cubicBezTo>
                <a:cubicBezTo>
                  <a:pt x="358889" y="71264"/>
                  <a:pt x="535849" y="0"/>
                  <a:pt x="746215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152400" sx="104000" sy="104000" algn="ctr" rotWithShape="0">
              <a:prstClr val="black">
                <a:alpha val="65000"/>
              </a:prstClr>
            </a:outerShdw>
            <a:softEdge rad="0"/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</a:pPr>
            <a:endParaRPr lang="en-US" sz="8800" dirty="0">
              <a:effectLst/>
              <a:latin typeface="Bauhaus 93" panose="04030905020B02020C02" pitchFamily="8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6458741" y="3020465"/>
            <a:ext cx="2721063" cy="1502708"/>
          </a:xfrm>
          <a:custGeom>
            <a:avLst/>
            <a:gdLst/>
            <a:ahLst/>
            <a:cxnLst/>
            <a:rect l="l" t="t" r="r" b="b"/>
            <a:pathLst>
              <a:path w="2721063" h="1502708">
                <a:moveTo>
                  <a:pt x="120066" y="457391"/>
                </a:moveTo>
                <a:lnTo>
                  <a:pt x="351971" y="457391"/>
                </a:lnTo>
                <a:lnTo>
                  <a:pt x="351971" y="1165196"/>
                </a:lnTo>
                <a:close/>
                <a:moveTo>
                  <a:pt x="1062300" y="434778"/>
                </a:moveTo>
                <a:cubicBezTo>
                  <a:pt x="1210995" y="434778"/>
                  <a:pt x="1335878" y="485314"/>
                  <a:pt x="1436949" y="586385"/>
                </a:cubicBezTo>
                <a:cubicBezTo>
                  <a:pt x="1538020" y="687456"/>
                  <a:pt x="1588556" y="811997"/>
                  <a:pt x="1588556" y="960006"/>
                </a:cubicBezTo>
                <a:cubicBezTo>
                  <a:pt x="1588556" y="975081"/>
                  <a:pt x="1587186" y="999064"/>
                  <a:pt x="1584444" y="1031955"/>
                </a:cubicBezTo>
                <a:lnTo>
                  <a:pt x="1001657" y="1031955"/>
                </a:lnTo>
                <a:cubicBezTo>
                  <a:pt x="992749" y="1002491"/>
                  <a:pt x="988295" y="975424"/>
                  <a:pt x="988295" y="950756"/>
                </a:cubicBezTo>
                <a:cubicBezTo>
                  <a:pt x="988295" y="916494"/>
                  <a:pt x="994462" y="882918"/>
                  <a:pt x="1006796" y="850027"/>
                </a:cubicBezTo>
                <a:lnTo>
                  <a:pt x="1202086" y="850027"/>
                </a:lnTo>
                <a:cubicBezTo>
                  <a:pt x="1188382" y="773967"/>
                  <a:pt x="1145555" y="735936"/>
                  <a:pt x="1073606" y="735936"/>
                </a:cubicBezTo>
                <a:cubicBezTo>
                  <a:pt x="1025640" y="735936"/>
                  <a:pt x="986581" y="756322"/>
                  <a:pt x="956432" y="797093"/>
                </a:cubicBezTo>
                <a:cubicBezTo>
                  <a:pt x="926282" y="837864"/>
                  <a:pt x="911206" y="890113"/>
                  <a:pt x="911206" y="953839"/>
                </a:cubicBezTo>
                <a:cubicBezTo>
                  <a:pt x="911206" y="1020306"/>
                  <a:pt x="925768" y="1074097"/>
                  <a:pt x="954890" y="1115211"/>
                </a:cubicBezTo>
                <a:cubicBezTo>
                  <a:pt x="984012" y="1156325"/>
                  <a:pt x="1022214" y="1176881"/>
                  <a:pt x="1069494" y="1176881"/>
                </a:cubicBezTo>
                <a:cubicBezTo>
                  <a:pt x="1107867" y="1176881"/>
                  <a:pt x="1144869" y="1157695"/>
                  <a:pt x="1180502" y="1119322"/>
                </a:cubicBezTo>
                <a:lnTo>
                  <a:pt x="1399432" y="1382450"/>
                </a:lnTo>
                <a:cubicBezTo>
                  <a:pt x="1297333" y="1462622"/>
                  <a:pt x="1183928" y="1502708"/>
                  <a:pt x="1059216" y="1502708"/>
                </a:cubicBezTo>
                <a:cubicBezTo>
                  <a:pt x="907095" y="1502708"/>
                  <a:pt x="779300" y="1451658"/>
                  <a:pt x="675830" y="1349559"/>
                </a:cubicBezTo>
                <a:cubicBezTo>
                  <a:pt x="572360" y="1247460"/>
                  <a:pt x="520626" y="1121035"/>
                  <a:pt x="520626" y="970285"/>
                </a:cubicBezTo>
                <a:cubicBezTo>
                  <a:pt x="520626" y="820220"/>
                  <a:pt x="572874" y="693452"/>
                  <a:pt x="677372" y="589982"/>
                </a:cubicBezTo>
                <a:cubicBezTo>
                  <a:pt x="781870" y="486513"/>
                  <a:pt x="910179" y="434778"/>
                  <a:pt x="1062300" y="434778"/>
                </a:cubicBezTo>
                <a:close/>
                <a:moveTo>
                  <a:pt x="2310911" y="230310"/>
                </a:moveTo>
                <a:lnTo>
                  <a:pt x="2721063" y="1482151"/>
                </a:lnTo>
                <a:lnTo>
                  <a:pt x="2310911" y="1482151"/>
                </a:lnTo>
                <a:close/>
                <a:moveTo>
                  <a:pt x="160792" y="0"/>
                </a:moveTo>
                <a:cubicBezTo>
                  <a:pt x="212869" y="0"/>
                  <a:pt x="257923" y="18330"/>
                  <a:pt x="295953" y="54989"/>
                </a:cubicBezTo>
                <a:cubicBezTo>
                  <a:pt x="333984" y="91649"/>
                  <a:pt x="352999" y="134990"/>
                  <a:pt x="352999" y="185012"/>
                </a:cubicBezTo>
                <a:cubicBezTo>
                  <a:pt x="352999" y="238460"/>
                  <a:pt x="335011" y="282314"/>
                  <a:pt x="299037" y="316576"/>
                </a:cubicBezTo>
                <a:cubicBezTo>
                  <a:pt x="263062" y="350837"/>
                  <a:pt x="216981" y="367968"/>
                  <a:pt x="160792" y="367968"/>
                </a:cubicBezTo>
                <a:lnTo>
                  <a:pt x="86702" y="355558"/>
                </a:lnTo>
                <a:lnTo>
                  <a:pt x="0" y="90933"/>
                </a:lnTo>
                <a:lnTo>
                  <a:pt x="25630" y="54989"/>
                </a:lnTo>
                <a:cubicBezTo>
                  <a:pt x="63660" y="18330"/>
                  <a:pt x="108714" y="0"/>
                  <a:pt x="160792" y="0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outerShdw blurRad="152400" sx="104000" sy="104000" algn="ctr" rotWithShape="0">
              <a:prstClr val="black">
                <a:alpha val="65000"/>
              </a:prstClr>
            </a:outerShdw>
            <a:softEdge rad="0"/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</a:pPr>
            <a:endParaRPr lang="en-US" sz="8800" dirty="0">
              <a:effectLst/>
              <a:latin typeface="Bauhaus 93" panose="04030905020B02020C02" pitchFamily="8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7219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1928339" y="0"/>
            <a:ext cx="5913754" cy="391160"/>
            <a:chOff x="2534920" y="1885950"/>
            <a:chExt cx="5913754" cy="391160"/>
          </a:xfrm>
        </p:grpSpPr>
        <p:grpSp>
          <p:nvGrpSpPr>
            <p:cNvPr id="32" name="Group 31"/>
            <p:cNvGrpSpPr/>
            <p:nvPr/>
          </p:nvGrpSpPr>
          <p:grpSpPr>
            <a:xfrm>
              <a:off x="2534920" y="1885950"/>
              <a:ext cx="5913754" cy="391160"/>
              <a:chOff x="2534920" y="1885950"/>
              <a:chExt cx="5913754" cy="391160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3059733" y="1885950"/>
                <a:ext cx="5388941" cy="389890"/>
              </a:xfrm>
              <a:prstGeom prst="roundRect">
                <a:avLst>
                  <a:gd name="adj" fmla="val 12716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1524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  </a:t>
                </a:r>
                <a:r>
                  <a:rPr lang="en-US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 Rounded MT Bold" panose="020F0704030504030204" pitchFamily="34" charset="0"/>
                  </a:rPr>
                  <a:t>User Name</a:t>
                </a:r>
                <a:endPara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2534920" y="1885950"/>
                <a:ext cx="391160" cy="3911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>
                <a:innerShdw blurRad="1524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2638343" y="1971040"/>
              <a:ext cx="184314" cy="193040"/>
              <a:chOff x="4259580" y="523240"/>
              <a:chExt cx="675640" cy="707628"/>
            </a:xfrm>
            <a:solidFill>
              <a:schemeClr val="tx1"/>
            </a:solidFill>
          </p:grpSpPr>
          <p:sp>
            <p:nvSpPr>
              <p:cNvPr id="13" name="Oval 12"/>
              <p:cNvSpPr/>
              <p:nvPr/>
            </p:nvSpPr>
            <p:spPr>
              <a:xfrm>
                <a:off x="4439920" y="523240"/>
                <a:ext cx="314960" cy="31496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4259580" y="893048"/>
                <a:ext cx="675640" cy="33782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1" name="Group 40"/>
          <p:cNvGrpSpPr/>
          <p:nvPr/>
        </p:nvGrpSpPr>
        <p:grpSpPr>
          <a:xfrm>
            <a:off x="-1928339" y="782558"/>
            <a:ext cx="5913754" cy="391160"/>
            <a:chOff x="3040758" y="3699640"/>
            <a:chExt cx="5913754" cy="391160"/>
          </a:xfrm>
        </p:grpSpPr>
        <p:sp>
          <p:nvSpPr>
            <p:cNvPr id="22" name="Oval 21"/>
            <p:cNvSpPr/>
            <p:nvPr/>
          </p:nvSpPr>
          <p:spPr>
            <a:xfrm>
              <a:off x="3040758" y="3699640"/>
              <a:ext cx="391160" cy="39116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innerShdw blurRad="1524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34"/>
            <p:cNvGrpSpPr/>
            <p:nvPr/>
          </p:nvGrpSpPr>
          <p:grpSpPr>
            <a:xfrm>
              <a:off x="3095720" y="3699640"/>
              <a:ext cx="5858792" cy="389890"/>
              <a:chOff x="2589882" y="2668508"/>
              <a:chExt cx="5858792" cy="389890"/>
            </a:xfrm>
          </p:grpSpPr>
          <p:sp>
            <p:nvSpPr>
              <p:cNvPr id="21" name="Rounded Rectangle 20"/>
              <p:cNvSpPr/>
              <p:nvPr/>
            </p:nvSpPr>
            <p:spPr>
              <a:xfrm>
                <a:off x="3059733" y="2668508"/>
                <a:ext cx="5388941" cy="389890"/>
              </a:xfrm>
              <a:prstGeom prst="roundRect">
                <a:avLst>
                  <a:gd name="adj" fmla="val 12716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1524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  </a:t>
                </a:r>
                <a:r>
                  <a:rPr lang="en-US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 Rounded MT Bold" panose="020F0704030504030204" pitchFamily="34" charset="0"/>
                  </a:rPr>
                  <a:t>Password</a:t>
                </a:r>
                <a:endParaRPr lang="en-US" dirty="0"/>
              </a:p>
            </p:txBody>
          </p:sp>
          <p:grpSp>
            <p:nvGrpSpPr>
              <p:cNvPr id="30" name="Group 29"/>
              <p:cNvGrpSpPr/>
              <p:nvPr/>
            </p:nvGrpSpPr>
            <p:grpSpPr>
              <a:xfrm rot="1617492">
                <a:off x="2589882" y="2815529"/>
                <a:ext cx="281236" cy="95847"/>
                <a:chOff x="1329690" y="3478530"/>
                <a:chExt cx="849630" cy="289560"/>
              </a:xfrm>
              <a:solidFill>
                <a:schemeClr val="tx1"/>
              </a:solidFill>
            </p:grpSpPr>
            <p:sp>
              <p:nvSpPr>
                <p:cNvPr id="26" name="Oval 25"/>
                <p:cNvSpPr/>
                <p:nvPr/>
              </p:nvSpPr>
              <p:spPr>
                <a:xfrm>
                  <a:off x="1329690" y="3478530"/>
                  <a:ext cx="281940" cy="28194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Rectangle 26"/>
                <p:cNvSpPr/>
                <p:nvPr/>
              </p:nvSpPr>
              <p:spPr>
                <a:xfrm>
                  <a:off x="1592580" y="3581400"/>
                  <a:ext cx="586740" cy="762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Rectangle 27"/>
                <p:cNvSpPr/>
                <p:nvPr/>
              </p:nvSpPr>
              <p:spPr>
                <a:xfrm>
                  <a:off x="1986915" y="3642360"/>
                  <a:ext cx="45719" cy="11811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Rectangle 28"/>
                <p:cNvSpPr/>
                <p:nvPr/>
              </p:nvSpPr>
              <p:spPr>
                <a:xfrm>
                  <a:off x="2082164" y="3649980"/>
                  <a:ext cx="72390" cy="11811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36" name="Group 35"/>
          <p:cNvGrpSpPr/>
          <p:nvPr/>
        </p:nvGrpSpPr>
        <p:grpSpPr>
          <a:xfrm>
            <a:off x="288908" y="-782493"/>
            <a:ext cx="1479260" cy="485629"/>
            <a:chOff x="4741811" y="1103457"/>
            <a:chExt cx="1479260" cy="485629"/>
          </a:xfrm>
        </p:grpSpPr>
        <p:sp>
          <p:nvSpPr>
            <p:cNvPr id="2" name="TextBox 1"/>
            <p:cNvSpPr txBox="1"/>
            <p:nvPr/>
          </p:nvSpPr>
          <p:spPr>
            <a:xfrm>
              <a:off x="5267912" y="1103457"/>
              <a:ext cx="953159" cy="476488"/>
            </a:xfrm>
            <a:prstGeom prst="roundRect">
              <a:avLst>
                <a:gd name="adj" fmla="val 39045"/>
              </a:avLst>
            </a:prstGeom>
            <a:solidFill>
              <a:schemeClr val="bg1">
                <a:lumMod val="95000"/>
              </a:schemeClr>
            </a:solidFill>
            <a:effectLst>
              <a:innerShdw blurRad="152400">
                <a:prstClr val="black">
                  <a:alpha val="50000"/>
                </a:prstClr>
              </a:innerShdw>
            </a:effectLst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Login…</a:t>
              </a:r>
              <a:endParaRPr 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pic>
          <p:nvPicPr>
            <p:cNvPr id="2050" name="Picture 2" descr="https://tse3.mm.bing.net/th?id=OIP.Fou4Tk10rl-FYLowT9P7ewAAAA&amp;pid=Api&amp;P=0&amp;w=300&amp;h=300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82855" y="1146524"/>
              <a:ext cx="390353" cy="390353"/>
            </a:xfrm>
            <a:prstGeom prst="rect">
              <a:avLst/>
            </a:prstGeom>
            <a:solidFill>
              <a:schemeClr val="bg1"/>
            </a:solidFill>
          </p:spPr>
        </p:pic>
        <p:sp>
          <p:nvSpPr>
            <p:cNvPr id="31" name="Oval 30"/>
            <p:cNvSpPr/>
            <p:nvPr/>
          </p:nvSpPr>
          <p:spPr>
            <a:xfrm>
              <a:off x="4741811" y="1128076"/>
              <a:ext cx="461010" cy="461010"/>
            </a:xfrm>
            <a:prstGeom prst="ellipse">
              <a:avLst/>
            </a:prstGeom>
            <a:noFill/>
            <a:ln w="3175">
              <a:solidFill>
                <a:schemeClr val="tx1">
                  <a:alpha val="59000"/>
                </a:schemeClr>
              </a:solidFill>
            </a:ln>
            <a:effectLst>
              <a:outerShdw blurRad="165100" sx="102000" sy="102000" algn="ctr" rotWithShape="0">
                <a:prstClr val="black">
                  <a:alpha val="6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-1098474" y="2045013"/>
            <a:ext cx="4254024" cy="595610"/>
            <a:chOff x="3902796" y="4962095"/>
            <a:chExt cx="4254024" cy="595610"/>
          </a:xfrm>
        </p:grpSpPr>
        <p:sp>
          <p:nvSpPr>
            <p:cNvPr id="34" name="TextBox 33"/>
            <p:cNvSpPr txBox="1"/>
            <p:nvPr/>
          </p:nvSpPr>
          <p:spPr>
            <a:xfrm>
              <a:off x="6821093" y="4962095"/>
              <a:ext cx="1335727" cy="595610"/>
            </a:xfrm>
            <a:prstGeom prst="roundRect">
              <a:avLst>
                <a:gd name="adj" fmla="val 39045"/>
              </a:avLst>
            </a:prstGeom>
            <a:solidFill>
              <a:srgbClr val="99CCFF"/>
            </a:solidFill>
            <a:effectLst>
              <a:innerShdw blurRad="152400">
                <a:prstClr val="black">
                  <a:alpha val="50000"/>
                </a:prstClr>
              </a:inn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Register</a:t>
              </a:r>
              <a:endParaRPr lang="en-US" sz="24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902796" y="4962095"/>
              <a:ext cx="1223941" cy="595610"/>
            </a:xfrm>
            <a:prstGeom prst="roundRect">
              <a:avLst>
                <a:gd name="adj" fmla="val 39045"/>
              </a:avLst>
            </a:prstGeom>
            <a:solidFill>
              <a:schemeClr val="accent6">
                <a:lumMod val="60000"/>
                <a:lumOff val="40000"/>
              </a:schemeClr>
            </a:solidFill>
            <a:effectLst>
              <a:innerShdw blurRad="152400">
                <a:prstClr val="black">
                  <a:alpha val="50000"/>
                </a:prstClr>
              </a:inn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Submit</a:t>
              </a:r>
              <a:endParaRPr lang="en-US" sz="2400" dirty="0"/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-1158978" y="-1749763"/>
            <a:ext cx="4375034" cy="737473"/>
          </a:xfrm>
          <a:prstGeom prst="roundRect">
            <a:avLst>
              <a:gd name="adj" fmla="val 36213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190500">
              <a:prstClr val="black">
                <a:alpha val="50000"/>
              </a:prstClr>
            </a:inn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WELCOME TO DLSM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1899" y="996103"/>
            <a:ext cx="5913633" cy="4462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5845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2345834" y="1309991"/>
            <a:ext cx="7766865" cy="3407266"/>
            <a:chOff x="2337153" y="1553638"/>
            <a:chExt cx="7766865" cy="3407266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447071" y="2163097"/>
              <a:ext cx="1071716" cy="646954"/>
            </a:xfrm>
            <a:prstGeom prst="line">
              <a:avLst/>
            </a:prstGeom>
            <a:ln w="412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5339754" y="3946908"/>
              <a:ext cx="1080711" cy="664421"/>
            </a:xfrm>
            <a:prstGeom prst="line">
              <a:avLst/>
            </a:prstGeom>
            <a:ln w="412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Group 15"/>
            <p:cNvGrpSpPr/>
            <p:nvPr/>
          </p:nvGrpSpPr>
          <p:grpSpPr>
            <a:xfrm>
              <a:off x="6053128" y="1807410"/>
              <a:ext cx="4050890" cy="3153494"/>
              <a:chOff x="5683465" y="1807410"/>
              <a:chExt cx="4050890" cy="3153494"/>
            </a:xfrm>
          </p:grpSpPr>
          <p:sp>
            <p:nvSpPr>
              <p:cNvPr id="2" name="Rounded Rectangle 1"/>
              <p:cNvSpPr/>
              <p:nvPr/>
            </p:nvSpPr>
            <p:spPr>
              <a:xfrm>
                <a:off x="5683465" y="1807410"/>
                <a:ext cx="4050890" cy="1238864"/>
              </a:xfrm>
              <a:prstGeom prst="roundRect">
                <a:avLst>
                  <a:gd name="adj" fmla="val 46505"/>
                </a:avLst>
              </a:prstGeom>
              <a:solidFill>
                <a:srgbClr val="99CCFF"/>
              </a:solidFill>
              <a:ln>
                <a:noFill/>
              </a:ln>
              <a:effectLst>
                <a:innerShdw blurRad="1905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 smtClean="0">
                    <a:solidFill>
                      <a:schemeClr val="tx1"/>
                    </a:solidFill>
                    <a:latin typeface="Arial Rounded MT Bold" panose="020F0704030504030204" pitchFamily="34" charset="0"/>
                  </a:rPr>
                  <a:t>View Logbook</a:t>
                </a:r>
                <a:endParaRPr lang="en-US" sz="3200" dirty="0">
                  <a:solidFill>
                    <a:schemeClr val="tx1"/>
                  </a:solidFill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5683465" y="3722040"/>
                <a:ext cx="4050890" cy="1238864"/>
              </a:xfrm>
              <a:prstGeom prst="roundRect">
                <a:avLst>
                  <a:gd name="adj" fmla="val 46505"/>
                </a:avLst>
              </a:prstGeom>
              <a:solidFill>
                <a:srgbClr val="99CCFF"/>
              </a:solidFill>
              <a:ln>
                <a:noFill/>
              </a:ln>
              <a:effectLst>
                <a:innerShdw blurRad="1905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 smtClean="0">
                    <a:solidFill>
                      <a:schemeClr val="tx1"/>
                    </a:solidFill>
                    <a:latin typeface="Arial Rounded MT Bold" panose="020F0704030504030204" pitchFamily="34" charset="0"/>
                  </a:rPr>
                  <a:t>Log Out</a:t>
                </a:r>
                <a:endParaRPr lang="en-US" sz="3200" dirty="0">
                  <a:solidFill>
                    <a:schemeClr val="tx1"/>
                  </a:solidFill>
                  <a:latin typeface="Arial Rounded MT Bold" panose="020F0704030504030204" pitchFamily="34" charset="0"/>
                </a:endParaRPr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2581936" y="1553638"/>
              <a:ext cx="250000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 smtClean="0">
                  <a:latin typeface="Arial Rounded MT Bold" panose="020F0704030504030204" pitchFamily="34" charset="0"/>
                </a:rPr>
                <a:t>Welcome To</a:t>
              </a: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2337153" y="2577360"/>
              <a:ext cx="2924676" cy="1613594"/>
              <a:chOff x="3576913" y="1596682"/>
              <a:chExt cx="4858665" cy="2680607"/>
            </a:xfrm>
          </p:grpSpPr>
          <p:sp>
            <p:nvSpPr>
              <p:cNvPr id="10" name="Freeform 9"/>
              <p:cNvSpPr/>
              <p:nvPr/>
            </p:nvSpPr>
            <p:spPr>
              <a:xfrm rot="569235">
                <a:off x="6566373" y="2078464"/>
                <a:ext cx="1869205" cy="1725876"/>
              </a:xfrm>
              <a:custGeom>
                <a:avLst/>
                <a:gdLst/>
                <a:ahLst/>
                <a:cxnLst/>
                <a:rect l="l" t="t" r="r" b="b"/>
                <a:pathLst>
                  <a:path w="1869205" h="1725876">
                    <a:moveTo>
                      <a:pt x="0" y="1617332"/>
                    </a:moveTo>
                    <a:lnTo>
                      <a:pt x="17646" y="1722927"/>
                    </a:lnTo>
                    <a:lnTo>
                      <a:pt x="0" y="1725876"/>
                    </a:lnTo>
                    <a:close/>
                    <a:moveTo>
                      <a:pt x="1561637" y="7010"/>
                    </a:moveTo>
                    <a:cubicBezTo>
                      <a:pt x="1618409" y="-2478"/>
                      <a:pt x="1675748" y="-2334"/>
                      <a:pt x="1733655" y="7442"/>
                    </a:cubicBezTo>
                    <a:lnTo>
                      <a:pt x="1799559" y="401804"/>
                    </a:lnTo>
                    <a:cubicBezTo>
                      <a:pt x="1768126" y="396636"/>
                      <a:pt x="1744300" y="395407"/>
                      <a:pt x="1728080" y="398118"/>
                    </a:cubicBezTo>
                    <a:cubicBezTo>
                      <a:pt x="1696990" y="403314"/>
                      <a:pt x="1672214" y="419264"/>
                      <a:pt x="1653751" y="445971"/>
                    </a:cubicBezTo>
                    <a:cubicBezTo>
                      <a:pt x="1635288" y="472677"/>
                      <a:pt x="1628767" y="502251"/>
                      <a:pt x="1634188" y="534692"/>
                    </a:cubicBezTo>
                    <a:cubicBezTo>
                      <a:pt x="1638819" y="562402"/>
                      <a:pt x="1656858" y="595514"/>
                      <a:pt x="1688304" y="634027"/>
                    </a:cubicBezTo>
                    <a:lnTo>
                      <a:pt x="1728880" y="683519"/>
                    </a:lnTo>
                    <a:cubicBezTo>
                      <a:pt x="1802142" y="772707"/>
                      <a:pt x="1846453" y="863259"/>
                      <a:pt x="1861814" y="955176"/>
                    </a:cubicBezTo>
                    <a:cubicBezTo>
                      <a:pt x="1884290" y="1089671"/>
                      <a:pt x="1855504" y="1211544"/>
                      <a:pt x="1775457" y="1320794"/>
                    </a:cubicBezTo>
                    <a:cubicBezTo>
                      <a:pt x="1695410" y="1430044"/>
                      <a:pt x="1586448" y="1496189"/>
                      <a:pt x="1448573" y="1519230"/>
                    </a:cubicBezTo>
                    <a:cubicBezTo>
                      <a:pt x="1382339" y="1530299"/>
                      <a:pt x="1314240" y="1526048"/>
                      <a:pt x="1244275" y="1506477"/>
                    </a:cubicBezTo>
                    <a:lnTo>
                      <a:pt x="1177355" y="1106032"/>
                    </a:lnTo>
                    <a:cubicBezTo>
                      <a:pt x="1220734" y="1124487"/>
                      <a:pt x="1257630" y="1131174"/>
                      <a:pt x="1288044" y="1126092"/>
                    </a:cubicBezTo>
                    <a:cubicBezTo>
                      <a:pt x="1323864" y="1120106"/>
                      <a:pt x="1352048" y="1104801"/>
                      <a:pt x="1372596" y="1080178"/>
                    </a:cubicBezTo>
                    <a:cubicBezTo>
                      <a:pt x="1393144" y="1055554"/>
                      <a:pt x="1400821" y="1027698"/>
                      <a:pt x="1395625" y="996609"/>
                    </a:cubicBezTo>
                    <a:cubicBezTo>
                      <a:pt x="1392237" y="976333"/>
                      <a:pt x="1365577" y="935283"/>
                      <a:pt x="1315646" y="873460"/>
                    </a:cubicBezTo>
                    <a:cubicBezTo>
                      <a:pt x="1236072" y="775600"/>
                      <a:pt x="1187249" y="672602"/>
                      <a:pt x="1169178" y="564465"/>
                    </a:cubicBezTo>
                    <a:cubicBezTo>
                      <a:pt x="1147379" y="434025"/>
                      <a:pt x="1175068" y="313899"/>
                      <a:pt x="1252242" y="204087"/>
                    </a:cubicBezTo>
                    <a:cubicBezTo>
                      <a:pt x="1329416" y="94275"/>
                      <a:pt x="1432548" y="28582"/>
                      <a:pt x="1561637" y="7010"/>
                    </a:cubicBezTo>
                    <a:close/>
                    <a:moveTo>
                      <a:pt x="448716" y="192994"/>
                    </a:moveTo>
                    <a:cubicBezTo>
                      <a:pt x="573073" y="172212"/>
                      <a:pt x="674920" y="195487"/>
                      <a:pt x="754255" y="262818"/>
                    </a:cubicBezTo>
                    <a:cubicBezTo>
                      <a:pt x="833592" y="330148"/>
                      <a:pt x="885570" y="437482"/>
                      <a:pt x="910192" y="584819"/>
                    </a:cubicBezTo>
                    <a:lnTo>
                      <a:pt x="1070970" y="1546902"/>
                    </a:lnTo>
                    <a:lnTo>
                      <a:pt x="659372" y="1615685"/>
                    </a:lnTo>
                    <a:lnTo>
                      <a:pt x="508929" y="715444"/>
                    </a:lnTo>
                    <a:cubicBezTo>
                      <a:pt x="501475" y="670837"/>
                      <a:pt x="492986" y="641861"/>
                      <a:pt x="483461" y="628516"/>
                    </a:cubicBezTo>
                    <a:cubicBezTo>
                      <a:pt x="473936" y="615171"/>
                      <a:pt x="458360" y="610306"/>
                      <a:pt x="436733" y="613920"/>
                    </a:cubicBezTo>
                    <a:cubicBezTo>
                      <a:pt x="396181" y="620697"/>
                      <a:pt x="381666" y="658554"/>
                      <a:pt x="393186" y="727491"/>
                    </a:cubicBezTo>
                    <a:lnTo>
                      <a:pt x="544815" y="1634829"/>
                    </a:lnTo>
                    <a:lnTo>
                      <a:pt x="133218" y="1703613"/>
                    </a:lnTo>
                    <a:lnTo>
                      <a:pt x="0" y="906446"/>
                    </a:lnTo>
                    <a:lnTo>
                      <a:pt x="0" y="340190"/>
                    </a:lnTo>
                    <a:lnTo>
                      <a:pt x="55955" y="371763"/>
                    </a:lnTo>
                    <a:cubicBezTo>
                      <a:pt x="83232" y="392345"/>
                      <a:pt x="109142" y="417346"/>
                      <a:pt x="133685" y="446765"/>
                    </a:cubicBezTo>
                    <a:cubicBezTo>
                      <a:pt x="168573" y="368683"/>
                      <a:pt x="210200" y="310142"/>
                      <a:pt x="258566" y="271144"/>
                    </a:cubicBezTo>
                    <a:cubicBezTo>
                      <a:pt x="306933" y="232146"/>
                      <a:pt x="370316" y="206096"/>
                      <a:pt x="448716" y="192994"/>
                    </a:cubicBezTo>
                    <a:close/>
                  </a:path>
                </a:pathLst>
              </a:custGeom>
              <a:solidFill>
                <a:srgbClr val="99CCFF"/>
              </a:solidFill>
              <a:ln>
                <a:noFill/>
              </a:ln>
              <a:effectLst>
                <a:outerShdw blurRad="127000" sx="103000" sy="103000" algn="c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 10"/>
              <p:cNvSpPr/>
              <p:nvPr/>
            </p:nvSpPr>
            <p:spPr>
              <a:xfrm rot="20966508">
                <a:off x="5869561" y="2047869"/>
                <a:ext cx="1880242" cy="1813154"/>
              </a:xfrm>
              <a:custGeom>
                <a:avLst/>
                <a:gdLst/>
                <a:ahLst/>
                <a:cxnLst/>
                <a:rect l="l" t="t" r="r" b="b"/>
                <a:pathLst>
                  <a:path w="1880242" h="1813154">
                    <a:moveTo>
                      <a:pt x="0" y="1013117"/>
                    </a:moveTo>
                    <a:lnTo>
                      <a:pt x="158" y="1013164"/>
                    </a:lnTo>
                    <a:lnTo>
                      <a:pt x="21378" y="1017119"/>
                    </a:lnTo>
                    <a:lnTo>
                      <a:pt x="0" y="1131811"/>
                    </a:lnTo>
                    <a:close/>
                    <a:moveTo>
                      <a:pt x="1766822" y="1331997"/>
                    </a:moveTo>
                    <a:cubicBezTo>
                      <a:pt x="1801247" y="1364203"/>
                      <a:pt x="1833616" y="1383132"/>
                      <a:pt x="1863929" y="1388782"/>
                    </a:cubicBezTo>
                    <a:lnTo>
                      <a:pt x="1880242" y="1389251"/>
                    </a:lnTo>
                    <a:lnTo>
                      <a:pt x="1880242" y="1813154"/>
                    </a:lnTo>
                    <a:lnTo>
                      <a:pt x="1879980" y="1813129"/>
                    </a:lnTo>
                    <a:cubicBezTo>
                      <a:pt x="1813964" y="1800824"/>
                      <a:pt x="1751448" y="1773488"/>
                      <a:pt x="1692429" y="1731122"/>
                    </a:cubicBezTo>
                    <a:close/>
                    <a:moveTo>
                      <a:pt x="0" y="0"/>
                    </a:moveTo>
                    <a:lnTo>
                      <a:pt x="30080" y="5607"/>
                    </a:lnTo>
                    <a:lnTo>
                      <a:pt x="0" y="166986"/>
                    </a:lnTo>
                    <a:close/>
                    <a:moveTo>
                      <a:pt x="722326" y="99086"/>
                    </a:moveTo>
                    <a:cubicBezTo>
                      <a:pt x="863788" y="125453"/>
                      <a:pt x="960462" y="210736"/>
                      <a:pt x="1012350" y="354934"/>
                    </a:cubicBezTo>
                    <a:cubicBezTo>
                      <a:pt x="1071888" y="293540"/>
                      <a:pt x="1131060" y="252814"/>
                      <a:pt x="1189863" y="232757"/>
                    </a:cubicBezTo>
                    <a:cubicBezTo>
                      <a:pt x="1248667" y="212700"/>
                      <a:pt x="1317140" y="209953"/>
                      <a:pt x="1395280" y="224518"/>
                    </a:cubicBezTo>
                    <a:cubicBezTo>
                      <a:pt x="1519228" y="247621"/>
                      <a:pt x="1606928" y="304394"/>
                      <a:pt x="1658378" y="394840"/>
                    </a:cubicBezTo>
                    <a:cubicBezTo>
                      <a:pt x="1709829" y="485286"/>
                      <a:pt x="1721869" y="603934"/>
                      <a:pt x="1694497" y="750785"/>
                    </a:cubicBezTo>
                    <a:lnTo>
                      <a:pt x="1515766" y="1709694"/>
                    </a:lnTo>
                    <a:lnTo>
                      <a:pt x="1105526" y="1633230"/>
                    </a:lnTo>
                    <a:lnTo>
                      <a:pt x="1272769" y="735957"/>
                    </a:lnTo>
                    <a:cubicBezTo>
                      <a:pt x="1281056" y="691498"/>
                      <a:pt x="1283013" y="661367"/>
                      <a:pt x="1278639" y="645566"/>
                    </a:cubicBezTo>
                    <a:cubicBezTo>
                      <a:pt x="1274265" y="629765"/>
                      <a:pt x="1261301" y="619855"/>
                      <a:pt x="1239744" y="615837"/>
                    </a:cubicBezTo>
                    <a:cubicBezTo>
                      <a:pt x="1199327" y="608304"/>
                      <a:pt x="1172715" y="638892"/>
                      <a:pt x="1159908" y="707602"/>
                    </a:cubicBezTo>
                    <a:lnTo>
                      <a:pt x="991347" y="1611948"/>
                    </a:lnTo>
                    <a:lnTo>
                      <a:pt x="581107" y="1535483"/>
                    </a:lnTo>
                    <a:lnTo>
                      <a:pt x="748350" y="638211"/>
                    </a:lnTo>
                    <a:cubicBezTo>
                      <a:pt x="756511" y="594425"/>
                      <a:pt x="758268" y="564432"/>
                      <a:pt x="753620" y="548231"/>
                    </a:cubicBezTo>
                    <a:cubicBezTo>
                      <a:pt x="748972" y="532029"/>
                      <a:pt x="735871" y="521920"/>
                      <a:pt x="714315" y="517902"/>
                    </a:cubicBezTo>
                    <a:cubicBezTo>
                      <a:pt x="673897" y="510369"/>
                      <a:pt x="646845" y="543315"/>
                      <a:pt x="633160" y="616741"/>
                    </a:cubicBezTo>
                    <a:lnTo>
                      <a:pt x="465917" y="1514013"/>
                    </a:lnTo>
                    <a:lnTo>
                      <a:pt x="55677" y="1437548"/>
                    </a:lnTo>
                    <a:lnTo>
                      <a:pt x="241000" y="443273"/>
                    </a:lnTo>
                    <a:cubicBezTo>
                      <a:pt x="263977" y="319999"/>
                      <a:pt x="320134" y="226260"/>
                      <a:pt x="409472" y="162057"/>
                    </a:cubicBezTo>
                    <a:cubicBezTo>
                      <a:pt x="498809" y="97852"/>
                      <a:pt x="603094" y="76862"/>
                      <a:pt x="722326" y="99086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127000" sx="103000" sy="103000" algn="c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Freeform 11"/>
              <p:cNvSpPr/>
              <p:nvPr/>
            </p:nvSpPr>
            <p:spPr>
              <a:xfrm rot="19825119">
                <a:off x="4796085" y="1596682"/>
                <a:ext cx="1880242" cy="2680607"/>
              </a:xfrm>
              <a:custGeom>
                <a:avLst/>
                <a:gdLst/>
                <a:ahLst/>
                <a:cxnLst/>
                <a:rect l="l" t="t" r="r" b="b"/>
                <a:pathLst>
                  <a:path w="1880242" h="2680607">
                    <a:moveTo>
                      <a:pt x="1880242" y="2457771"/>
                    </a:moveTo>
                    <a:lnTo>
                      <a:pt x="1880242" y="2680607"/>
                    </a:lnTo>
                    <a:lnTo>
                      <a:pt x="1784575" y="2626302"/>
                    </a:lnTo>
                    <a:close/>
                    <a:moveTo>
                      <a:pt x="935474" y="531021"/>
                    </a:moveTo>
                    <a:lnTo>
                      <a:pt x="1298386" y="737027"/>
                    </a:lnTo>
                    <a:lnTo>
                      <a:pt x="886881" y="1461956"/>
                    </a:lnTo>
                    <a:cubicBezTo>
                      <a:pt x="854745" y="1518568"/>
                      <a:pt x="842438" y="1561418"/>
                      <a:pt x="849957" y="1590506"/>
                    </a:cubicBezTo>
                    <a:cubicBezTo>
                      <a:pt x="857477" y="1619595"/>
                      <a:pt x="888053" y="1649362"/>
                      <a:pt x="941685" y="1679805"/>
                    </a:cubicBezTo>
                    <a:lnTo>
                      <a:pt x="960457" y="1690461"/>
                    </a:lnTo>
                    <a:lnTo>
                      <a:pt x="759524" y="2044434"/>
                    </a:lnTo>
                    <a:lnTo>
                      <a:pt x="662987" y="1989634"/>
                    </a:lnTo>
                    <a:cubicBezTo>
                      <a:pt x="530694" y="1914538"/>
                      <a:pt x="449503" y="1817432"/>
                      <a:pt x="419416" y="1698316"/>
                    </a:cubicBezTo>
                    <a:cubicBezTo>
                      <a:pt x="389328" y="1579200"/>
                      <a:pt x="413186" y="1451112"/>
                      <a:pt x="490988" y="1314051"/>
                    </a:cubicBezTo>
                    <a:close/>
                    <a:moveTo>
                      <a:pt x="0" y="0"/>
                    </a:moveTo>
                    <a:lnTo>
                      <a:pt x="91438" y="51905"/>
                    </a:lnTo>
                    <a:cubicBezTo>
                      <a:pt x="298816" y="169622"/>
                      <a:pt x="434479" y="308878"/>
                      <a:pt x="498428" y="469672"/>
                    </a:cubicBezTo>
                    <a:cubicBezTo>
                      <a:pt x="573938" y="661454"/>
                      <a:pt x="556894" y="853884"/>
                      <a:pt x="447295" y="1046960"/>
                    </a:cubicBezTo>
                    <a:cubicBezTo>
                      <a:pt x="342431" y="1231693"/>
                      <a:pt x="197258" y="1348632"/>
                      <a:pt x="11774" y="1397777"/>
                    </a:cubicBezTo>
                    <a:lnTo>
                      <a:pt x="0" y="1399659"/>
                    </a:lnTo>
                    <a:lnTo>
                      <a:pt x="0" y="930451"/>
                    </a:lnTo>
                    <a:lnTo>
                      <a:pt x="35166" y="895287"/>
                    </a:lnTo>
                    <a:cubicBezTo>
                      <a:pt x="49460" y="877806"/>
                      <a:pt x="62887" y="858003"/>
                      <a:pt x="75445" y="835880"/>
                    </a:cubicBezTo>
                    <a:cubicBezTo>
                      <a:pt x="146228" y="711185"/>
                      <a:pt x="131974" y="600047"/>
                      <a:pt x="32684" y="502467"/>
                    </a:cubicBezTo>
                    <a:lnTo>
                      <a:pt x="0" y="475008"/>
                    </a:lnTo>
                    <a:close/>
                    <a:moveTo>
                      <a:pt x="1880242" y="1031695"/>
                    </a:moveTo>
                    <a:lnTo>
                      <a:pt x="1880242" y="2222495"/>
                    </a:lnTo>
                    <a:lnTo>
                      <a:pt x="1683568" y="2568966"/>
                    </a:lnTo>
                    <a:lnTo>
                      <a:pt x="1320657" y="2362960"/>
                    </a:lnTo>
                    <a:lnTo>
                      <a:pt x="1771232" y="1569203"/>
                    </a:lnTo>
                    <a:cubicBezTo>
                      <a:pt x="1793219" y="1530468"/>
                      <a:pt x="1804657" y="1502686"/>
                      <a:pt x="1805544" y="1485855"/>
                    </a:cubicBezTo>
                    <a:cubicBezTo>
                      <a:pt x="1806430" y="1469023"/>
                      <a:pt x="1797339" y="1455196"/>
                      <a:pt x="1778270" y="1444371"/>
                    </a:cubicBezTo>
                    <a:cubicBezTo>
                      <a:pt x="1742515" y="1424075"/>
                      <a:pt x="1706202" y="1446404"/>
                      <a:pt x="1669331" y="1511359"/>
                    </a:cubicBezTo>
                    <a:lnTo>
                      <a:pt x="1218756" y="2305116"/>
                    </a:lnTo>
                    <a:lnTo>
                      <a:pt x="855844" y="2099109"/>
                    </a:lnTo>
                    <a:lnTo>
                      <a:pt x="1355130" y="1219541"/>
                    </a:lnTo>
                    <a:cubicBezTo>
                      <a:pt x="1417033" y="1110489"/>
                      <a:pt x="1500678" y="1040173"/>
                      <a:pt x="1606064" y="1008596"/>
                    </a:cubicBezTo>
                    <a:cubicBezTo>
                      <a:pt x="1685103" y="984912"/>
                      <a:pt x="1764168" y="986949"/>
                      <a:pt x="1843258" y="1014707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127000" sx="103000" sy="103000" algn="c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Freeform 12"/>
              <p:cNvSpPr/>
              <p:nvPr/>
            </p:nvSpPr>
            <p:spPr>
              <a:xfrm rot="464465">
                <a:off x="3774668" y="2102354"/>
                <a:ext cx="1880242" cy="1650399"/>
              </a:xfrm>
              <a:custGeom>
                <a:avLst/>
                <a:gdLst/>
                <a:ahLst/>
                <a:cxnLst/>
                <a:rect l="l" t="t" r="r" b="b"/>
                <a:pathLst>
                  <a:path w="1880242" h="1650399">
                    <a:moveTo>
                      <a:pt x="1459136" y="56210"/>
                    </a:moveTo>
                    <a:lnTo>
                      <a:pt x="1872638" y="0"/>
                    </a:lnTo>
                    <a:lnTo>
                      <a:pt x="1880242" y="55942"/>
                    </a:lnTo>
                    <a:lnTo>
                      <a:pt x="1880242" y="1361652"/>
                    </a:lnTo>
                    <a:lnTo>
                      <a:pt x="1833706" y="1345643"/>
                    </a:lnTo>
                    <a:cubicBezTo>
                      <a:pt x="1806258" y="1332583"/>
                      <a:pt x="1780515" y="1316492"/>
                      <a:pt x="1756479" y="1297371"/>
                    </a:cubicBezTo>
                    <a:cubicBezTo>
                      <a:pt x="1660332" y="1220888"/>
                      <a:pt x="1601644" y="1104563"/>
                      <a:pt x="1580416" y="948396"/>
                    </a:cubicBezTo>
                    <a:close/>
                    <a:moveTo>
                      <a:pt x="0" y="254558"/>
                    </a:moveTo>
                    <a:lnTo>
                      <a:pt x="497440" y="186939"/>
                    </a:lnTo>
                    <a:cubicBezTo>
                      <a:pt x="733726" y="154819"/>
                      <a:pt x="926041" y="183308"/>
                      <a:pt x="1074385" y="272404"/>
                    </a:cubicBezTo>
                    <a:cubicBezTo>
                      <a:pt x="1250711" y="379135"/>
                      <a:pt x="1353827" y="542496"/>
                      <a:pt x="1383732" y="762487"/>
                    </a:cubicBezTo>
                    <a:cubicBezTo>
                      <a:pt x="1412344" y="972972"/>
                      <a:pt x="1367797" y="1153985"/>
                      <a:pt x="1250090" y="1305526"/>
                    </a:cubicBezTo>
                    <a:cubicBezTo>
                      <a:pt x="1132384" y="1457066"/>
                      <a:pt x="966591" y="1547374"/>
                      <a:pt x="752711" y="1576447"/>
                    </a:cubicBezTo>
                    <a:cubicBezTo>
                      <a:pt x="727588" y="1579863"/>
                      <a:pt x="686325" y="1584089"/>
                      <a:pt x="628921" y="1589126"/>
                    </a:cubicBezTo>
                    <a:lnTo>
                      <a:pt x="573403" y="1180716"/>
                    </a:lnTo>
                    <a:lnTo>
                      <a:pt x="639604" y="1171717"/>
                    </a:lnTo>
                    <a:cubicBezTo>
                      <a:pt x="880644" y="1138952"/>
                      <a:pt x="987458" y="1021739"/>
                      <a:pt x="960045" y="820081"/>
                    </a:cubicBezTo>
                    <a:cubicBezTo>
                      <a:pt x="934294" y="630644"/>
                      <a:pt x="802936" y="552031"/>
                      <a:pt x="565970" y="584244"/>
                    </a:cubicBezTo>
                    <a:lnTo>
                      <a:pt x="426438" y="603211"/>
                    </a:lnTo>
                    <a:lnTo>
                      <a:pt x="561148" y="1594189"/>
                    </a:lnTo>
                    <a:lnTo>
                      <a:pt x="147646" y="1650399"/>
                    </a:lnTo>
                    <a:lnTo>
                      <a:pt x="0" y="564253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127000" sx="103000" sy="103000" algn="c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 13"/>
              <p:cNvSpPr/>
              <p:nvPr/>
            </p:nvSpPr>
            <p:spPr>
              <a:xfrm rot="20016556">
                <a:off x="3576913" y="2247625"/>
                <a:ext cx="813300" cy="1617758"/>
              </a:xfrm>
              <a:custGeom>
                <a:avLst/>
                <a:gdLst/>
                <a:ahLst/>
                <a:cxnLst/>
                <a:rect l="l" t="t" r="r" b="b"/>
                <a:pathLst>
                  <a:path w="813300" h="1617758">
                    <a:moveTo>
                      <a:pt x="813300" y="1186597"/>
                    </a:moveTo>
                    <a:lnTo>
                      <a:pt x="813300" y="1617758"/>
                    </a:lnTo>
                    <a:lnTo>
                      <a:pt x="686330" y="1592473"/>
                    </a:lnTo>
                    <a:cubicBezTo>
                      <a:pt x="638672" y="1578196"/>
                      <a:pt x="590674" y="1559065"/>
                      <a:pt x="542336" y="1535079"/>
                    </a:cubicBezTo>
                    <a:cubicBezTo>
                      <a:pt x="519625" y="1523810"/>
                      <a:pt x="483098" y="1504155"/>
                      <a:pt x="432755" y="1476115"/>
                    </a:cubicBezTo>
                    <a:lnTo>
                      <a:pt x="615959" y="1106904"/>
                    </a:lnTo>
                    <a:lnTo>
                      <a:pt x="675806" y="1136600"/>
                    </a:lnTo>
                    <a:cubicBezTo>
                      <a:pt x="703044" y="1150116"/>
                      <a:pt x="729287" y="1161363"/>
                      <a:pt x="754534" y="1170341"/>
                    </a:cubicBezTo>
                    <a:close/>
                    <a:moveTo>
                      <a:pt x="623624" y="0"/>
                    </a:moveTo>
                    <a:lnTo>
                      <a:pt x="813300" y="94118"/>
                    </a:lnTo>
                    <a:lnTo>
                      <a:pt x="813300" y="556583"/>
                    </a:lnTo>
                    <a:lnTo>
                      <a:pt x="373815" y="1442279"/>
                    </a:lnTo>
                    <a:lnTo>
                      <a:pt x="0" y="1256791"/>
                    </a:ln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127000" sx="103000" sy="103000" algn="c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25" name="Pictur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3286" y="-1225157"/>
            <a:ext cx="6214872" cy="2800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546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>
            <a:off x="1816246" y="522914"/>
            <a:ext cx="6852219" cy="5220389"/>
            <a:chOff x="2427968" y="861859"/>
            <a:chExt cx="6852219" cy="5220389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252936" y="1246317"/>
              <a:ext cx="1050587" cy="1690411"/>
            </a:xfrm>
            <a:prstGeom prst="line">
              <a:avLst/>
            </a:prstGeom>
            <a:ln w="412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5498469" y="2636196"/>
              <a:ext cx="917680" cy="677986"/>
            </a:xfrm>
            <a:prstGeom prst="line">
              <a:avLst/>
            </a:prstGeom>
            <a:ln w="412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 flipV="1">
              <a:off x="5430569" y="3843488"/>
              <a:ext cx="872954" cy="509579"/>
            </a:xfrm>
            <a:prstGeom prst="line">
              <a:avLst/>
            </a:prstGeom>
            <a:ln w="412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5252936" y="4094619"/>
              <a:ext cx="1050587" cy="1728117"/>
            </a:xfrm>
            <a:prstGeom prst="line">
              <a:avLst/>
            </a:prstGeom>
            <a:ln w="412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2640302" y="861859"/>
              <a:ext cx="250000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 smtClean="0">
                  <a:latin typeface="Arial Rounded MT Bold" panose="020F0704030504030204" pitchFamily="34" charset="0"/>
                </a:rPr>
                <a:t>Welcome To</a:t>
              </a: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2427968" y="2725071"/>
              <a:ext cx="2924676" cy="1613594"/>
              <a:chOff x="3576913" y="1596682"/>
              <a:chExt cx="4858665" cy="2680607"/>
            </a:xfrm>
          </p:grpSpPr>
          <p:sp>
            <p:nvSpPr>
              <p:cNvPr id="10" name="Freeform 9"/>
              <p:cNvSpPr/>
              <p:nvPr/>
            </p:nvSpPr>
            <p:spPr>
              <a:xfrm rot="569235">
                <a:off x="6566373" y="2078464"/>
                <a:ext cx="1869205" cy="1725876"/>
              </a:xfrm>
              <a:custGeom>
                <a:avLst/>
                <a:gdLst/>
                <a:ahLst/>
                <a:cxnLst/>
                <a:rect l="l" t="t" r="r" b="b"/>
                <a:pathLst>
                  <a:path w="1869205" h="1725876">
                    <a:moveTo>
                      <a:pt x="0" y="1617332"/>
                    </a:moveTo>
                    <a:lnTo>
                      <a:pt x="17646" y="1722927"/>
                    </a:lnTo>
                    <a:lnTo>
                      <a:pt x="0" y="1725876"/>
                    </a:lnTo>
                    <a:close/>
                    <a:moveTo>
                      <a:pt x="1561637" y="7010"/>
                    </a:moveTo>
                    <a:cubicBezTo>
                      <a:pt x="1618409" y="-2478"/>
                      <a:pt x="1675748" y="-2334"/>
                      <a:pt x="1733655" y="7442"/>
                    </a:cubicBezTo>
                    <a:lnTo>
                      <a:pt x="1799559" y="401804"/>
                    </a:lnTo>
                    <a:cubicBezTo>
                      <a:pt x="1768126" y="396636"/>
                      <a:pt x="1744300" y="395407"/>
                      <a:pt x="1728080" y="398118"/>
                    </a:cubicBezTo>
                    <a:cubicBezTo>
                      <a:pt x="1696990" y="403314"/>
                      <a:pt x="1672214" y="419264"/>
                      <a:pt x="1653751" y="445971"/>
                    </a:cubicBezTo>
                    <a:cubicBezTo>
                      <a:pt x="1635288" y="472677"/>
                      <a:pt x="1628767" y="502251"/>
                      <a:pt x="1634188" y="534692"/>
                    </a:cubicBezTo>
                    <a:cubicBezTo>
                      <a:pt x="1638819" y="562402"/>
                      <a:pt x="1656858" y="595514"/>
                      <a:pt x="1688304" y="634027"/>
                    </a:cubicBezTo>
                    <a:lnTo>
                      <a:pt x="1728880" y="683519"/>
                    </a:lnTo>
                    <a:cubicBezTo>
                      <a:pt x="1802142" y="772707"/>
                      <a:pt x="1846453" y="863259"/>
                      <a:pt x="1861814" y="955176"/>
                    </a:cubicBezTo>
                    <a:cubicBezTo>
                      <a:pt x="1884290" y="1089671"/>
                      <a:pt x="1855504" y="1211544"/>
                      <a:pt x="1775457" y="1320794"/>
                    </a:cubicBezTo>
                    <a:cubicBezTo>
                      <a:pt x="1695410" y="1430044"/>
                      <a:pt x="1586448" y="1496189"/>
                      <a:pt x="1448573" y="1519230"/>
                    </a:cubicBezTo>
                    <a:cubicBezTo>
                      <a:pt x="1382339" y="1530299"/>
                      <a:pt x="1314240" y="1526048"/>
                      <a:pt x="1244275" y="1506477"/>
                    </a:cubicBezTo>
                    <a:lnTo>
                      <a:pt x="1177355" y="1106032"/>
                    </a:lnTo>
                    <a:cubicBezTo>
                      <a:pt x="1220734" y="1124487"/>
                      <a:pt x="1257630" y="1131174"/>
                      <a:pt x="1288044" y="1126092"/>
                    </a:cubicBezTo>
                    <a:cubicBezTo>
                      <a:pt x="1323864" y="1120106"/>
                      <a:pt x="1352048" y="1104801"/>
                      <a:pt x="1372596" y="1080178"/>
                    </a:cubicBezTo>
                    <a:cubicBezTo>
                      <a:pt x="1393144" y="1055554"/>
                      <a:pt x="1400821" y="1027698"/>
                      <a:pt x="1395625" y="996609"/>
                    </a:cubicBezTo>
                    <a:cubicBezTo>
                      <a:pt x="1392237" y="976333"/>
                      <a:pt x="1365577" y="935283"/>
                      <a:pt x="1315646" y="873460"/>
                    </a:cubicBezTo>
                    <a:cubicBezTo>
                      <a:pt x="1236072" y="775600"/>
                      <a:pt x="1187249" y="672602"/>
                      <a:pt x="1169178" y="564465"/>
                    </a:cubicBezTo>
                    <a:cubicBezTo>
                      <a:pt x="1147379" y="434025"/>
                      <a:pt x="1175068" y="313899"/>
                      <a:pt x="1252242" y="204087"/>
                    </a:cubicBezTo>
                    <a:cubicBezTo>
                      <a:pt x="1329416" y="94275"/>
                      <a:pt x="1432548" y="28582"/>
                      <a:pt x="1561637" y="7010"/>
                    </a:cubicBezTo>
                    <a:close/>
                    <a:moveTo>
                      <a:pt x="448716" y="192994"/>
                    </a:moveTo>
                    <a:cubicBezTo>
                      <a:pt x="573073" y="172212"/>
                      <a:pt x="674920" y="195487"/>
                      <a:pt x="754255" y="262818"/>
                    </a:cubicBezTo>
                    <a:cubicBezTo>
                      <a:pt x="833592" y="330148"/>
                      <a:pt x="885570" y="437482"/>
                      <a:pt x="910192" y="584819"/>
                    </a:cubicBezTo>
                    <a:lnTo>
                      <a:pt x="1070970" y="1546902"/>
                    </a:lnTo>
                    <a:lnTo>
                      <a:pt x="659372" y="1615685"/>
                    </a:lnTo>
                    <a:lnTo>
                      <a:pt x="508929" y="715444"/>
                    </a:lnTo>
                    <a:cubicBezTo>
                      <a:pt x="501475" y="670837"/>
                      <a:pt x="492986" y="641861"/>
                      <a:pt x="483461" y="628516"/>
                    </a:cubicBezTo>
                    <a:cubicBezTo>
                      <a:pt x="473936" y="615171"/>
                      <a:pt x="458360" y="610306"/>
                      <a:pt x="436733" y="613920"/>
                    </a:cubicBezTo>
                    <a:cubicBezTo>
                      <a:pt x="396181" y="620697"/>
                      <a:pt x="381666" y="658554"/>
                      <a:pt x="393186" y="727491"/>
                    </a:cubicBezTo>
                    <a:lnTo>
                      <a:pt x="544815" y="1634829"/>
                    </a:lnTo>
                    <a:lnTo>
                      <a:pt x="133218" y="1703613"/>
                    </a:lnTo>
                    <a:lnTo>
                      <a:pt x="0" y="906446"/>
                    </a:lnTo>
                    <a:lnTo>
                      <a:pt x="0" y="340190"/>
                    </a:lnTo>
                    <a:lnTo>
                      <a:pt x="55955" y="371763"/>
                    </a:lnTo>
                    <a:cubicBezTo>
                      <a:pt x="83232" y="392345"/>
                      <a:pt x="109142" y="417346"/>
                      <a:pt x="133685" y="446765"/>
                    </a:cubicBezTo>
                    <a:cubicBezTo>
                      <a:pt x="168573" y="368683"/>
                      <a:pt x="210200" y="310142"/>
                      <a:pt x="258566" y="271144"/>
                    </a:cubicBezTo>
                    <a:cubicBezTo>
                      <a:pt x="306933" y="232146"/>
                      <a:pt x="370316" y="206096"/>
                      <a:pt x="448716" y="192994"/>
                    </a:cubicBezTo>
                    <a:close/>
                  </a:path>
                </a:pathLst>
              </a:custGeom>
              <a:solidFill>
                <a:srgbClr val="99CCFF"/>
              </a:solidFill>
              <a:ln>
                <a:noFill/>
              </a:ln>
              <a:effectLst>
                <a:outerShdw blurRad="127000" sx="103000" sy="103000" algn="c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 10"/>
              <p:cNvSpPr/>
              <p:nvPr/>
            </p:nvSpPr>
            <p:spPr>
              <a:xfrm rot="20966508">
                <a:off x="5869561" y="2047869"/>
                <a:ext cx="1880242" cy="1813154"/>
              </a:xfrm>
              <a:custGeom>
                <a:avLst/>
                <a:gdLst/>
                <a:ahLst/>
                <a:cxnLst/>
                <a:rect l="l" t="t" r="r" b="b"/>
                <a:pathLst>
                  <a:path w="1880242" h="1813154">
                    <a:moveTo>
                      <a:pt x="0" y="1013117"/>
                    </a:moveTo>
                    <a:lnTo>
                      <a:pt x="158" y="1013164"/>
                    </a:lnTo>
                    <a:lnTo>
                      <a:pt x="21378" y="1017119"/>
                    </a:lnTo>
                    <a:lnTo>
                      <a:pt x="0" y="1131811"/>
                    </a:lnTo>
                    <a:close/>
                    <a:moveTo>
                      <a:pt x="1766822" y="1331997"/>
                    </a:moveTo>
                    <a:cubicBezTo>
                      <a:pt x="1801247" y="1364203"/>
                      <a:pt x="1833616" y="1383132"/>
                      <a:pt x="1863929" y="1388782"/>
                    </a:cubicBezTo>
                    <a:lnTo>
                      <a:pt x="1880242" y="1389251"/>
                    </a:lnTo>
                    <a:lnTo>
                      <a:pt x="1880242" y="1813154"/>
                    </a:lnTo>
                    <a:lnTo>
                      <a:pt x="1879980" y="1813129"/>
                    </a:lnTo>
                    <a:cubicBezTo>
                      <a:pt x="1813964" y="1800824"/>
                      <a:pt x="1751448" y="1773488"/>
                      <a:pt x="1692429" y="1731122"/>
                    </a:cubicBezTo>
                    <a:close/>
                    <a:moveTo>
                      <a:pt x="0" y="0"/>
                    </a:moveTo>
                    <a:lnTo>
                      <a:pt x="30080" y="5607"/>
                    </a:lnTo>
                    <a:lnTo>
                      <a:pt x="0" y="166986"/>
                    </a:lnTo>
                    <a:close/>
                    <a:moveTo>
                      <a:pt x="722326" y="99086"/>
                    </a:moveTo>
                    <a:cubicBezTo>
                      <a:pt x="863788" y="125453"/>
                      <a:pt x="960462" y="210736"/>
                      <a:pt x="1012350" y="354934"/>
                    </a:cubicBezTo>
                    <a:cubicBezTo>
                      <a:pt x="1071888" y="293540"/>
                      <a:pt x="1131060" y="252814"/>
                      <a:pt x="1189863" y="232757"/>
                    </a:cubicBezTo>
                    <a:cubicBezTo>
                      <a:pt x="1248667" y="212700"/>
                      <a:pt x="1317140" y="209953"/>
                      <a:pt x="1395280" y="224518"/>
                    </a:cubicBezTo>
                    <a:cubicBezTo>
                      <a:pt x="1519228" y="247621"/>
                      <a:pt x="1606928" y="304394"/>
                      <a:pt x="1658378" y="394840"/>
                    </a:cubicBezTo>
                    <a:cubicBezTo>
                      <a:pt x="1709829" y="485286"/>
                      <a:pt x="1721869" y="603934"/>
                      <a:pt x="1694497" y="750785"/>
                    </a:cubicBezTo>
                    <a:lnTo>
                      <a:pt x="1515766" y="1709694"/>
                    </a:lnTo>
                    <a:lnTo>
                      <a:pt x="1105526" y="1633230"/>
                    </a:lnTo>
                    <a:lnTo>
                      <a:pt x="1272769" y="735957"/>
                    </a:lnTo>
                    <a:cubicBezTo>
                      <a:pt x="1281056" y="691498"/>
                      <a:pt x="1283013" y="661367"/>
                      <a:pt x="1278639" y="645566"/>
                    </a:cubicBezTo>
                    <a:cubicBezTo>
                      <a:pt x="1274265" y="629765"/>
                      <a:pt x="1261301" y="619855"/>
                      <a:pt x="1239744" y="615837"/>
                    </a:cubicBezTo>
                    <a:cubicBezTo>
                      <a:pt x="1199327" y="608304"/>
                      <a:pt x="1172715" y="638892"/>
                      <a:pt x="1159908" y="707602"/>
                    </a:cubicBezTo>
                    <a:lnTo>
                      <a:pt x="991347" y="1611948"/>
                    </a:lnTo>
                    <a:lnTo>
                      <a:pt x="581107" y="1535483"/>
                    </a:lnTo>
                    <a:lnTo>
                      <a:pt x="748350" y="638211"/>
                    </a:lnTo>
                    <a:cubicBezTo>
                      <a:pt x="756511" y="594425"/>
                      <a:pt x="758268" y="564432"/>
                      <a:pt x="753620" y="548231"/>
                    </a:cubicBezTo>
                    <a:cubicBezTo>
                      <a:pt x="748972" y="532029"/>
                      <a:pt x="735871" y="521920"/>
                      <a:pt x="714315" y="517902"/>
                    </a:cubicBezTo>
                    <a:cubicBezTo>
                      <a:pt x="673897" y="510369"/>
                      <a:pt x="646845" y="543315"/>
                      <a:pt x="633160" y="616741"/>
                    </a:cubicBezTo>
                    <a:lnTo>
                      <a:pt x="465917" y="1514013"/>
                    </a:lnTo>
                    <a:lnTo>
                      <a:pt x="55677" y="1437548"/>
                    </a:lnTo>
                    <a:lnTo>
                      <a:pt x="241000" y="443273"/>
                    </a:lnTo>
                    <a:cubicBezTo>
                      <a:pt x="263977" y="319999"/>
                      <a:pt x="320134" y="226260"/>
                      <a:pt x="409472" y="162057"/>
                    </a:cubicBezTo>
                    <a:cubicBezTo>
                      <a:pt x="498809" y="97852"/>
                      <a:pt x="603094" y="76862"/>
                      <a:pt x="722326" y="99086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127000" sx="103000" sy="103000" algn="c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Freeform 11"/>
              <p:cNvSpPr/>
              <p:nvPr/>
            </p:nvSpPr>
            <p:spPr>
              <a:xfrm rot="19825119">
                <a:off x="4796085" y="1596682"/>
                <a:ext cx="1880242" cy="2680607"/>
              </a:xfrm>
              <a:custGeom>
                <a:avLst/>
                <a:gdLst/>
                <a:ahLst/>
                <a:cxnLst/>
                <a:rect l="l" t="t" r="r" b="b"/>
                <a:pathLst>
                  <a:path w="1880242" h="2680607">
                    <a:moveTo>
                      <a:pt x="1880242" y="2457771"/>
                    </a:moveTo>
                    <a:lnTo>
                      <a:pt x="1880242" y="2680607"/>
                    </a:lnTo>
                    <a:lnTo>
                      <a:pt x="1784575" y="2626302"/>
                    </a:lnTo>
                    <a:close/>
                    <a:moveTo>
                      <a:pt x="935474" y="531021"/>
                    </a:moveTo>
                    <a:lnTo>
                      <a:pt x="1298386" y="737027"/>
                    </a:lnTo>
                    <a:lnTo>
                      <a:pt x="886881" y="1461956"/>
                    </a:lnTo>
                    <a:cubicBezTo>
                      <a:pt x="854745" y="1518568"/>
                      <a:pt x="842438" y="1561418"/>
                      <a:pt x="849957" y="1590506"/>
                    </a:cubicBezTo>
                    <a:cubicBezTo>
                      <a:pt x="857477" y="1619595"/>
                      <a:pt x="888053" y="1649362"/>
                      <a:pt x="941685" y="1679805"/>
                    </a:cubicBezTo>
                    <a:lnTo>
                      <a:pt x="960457" y="1690461"/>
                    </a:lnTo>
                    <a:lnTo>
                      <a:pt x="759524" y="2044434"/>
                    </a:lnTo>
                    <a:lnTo>
                      <a:pt x="662987" y="1989634"/>
                    </a:lnTo>
                    <a:cubicBezTo>
                      <a:pt x="530694" y="1914538"/>
                      <a:pt x="449503" y="1817432"/>
                      <a:pt x="419416" y="1698316"/>
                    </a:cubicBezTo>
                    <a:cubicBezTo>
                      <a:pt x="389328" y="1579200"/>
                      <a:pt x="413186" y="1451112"/>
                      <a:pt x="490988" y="1314051"/>
                    </a:cubicBezTo>
                    <a:close/>
                    <a:moveTo>
                      <a:pt x="0" y="0"/>
                    </a:moveTo>
                    <a:lnTo>
                      <a:pt x="91438" y="51905"/>
                    </a:lnTo>
                    <a:cubicBezTo>
                      <a:pt x="298816" y="169622"/>
                      <a:pt x="434479" y="308878"/>
                      <a:pt x="498428" y="469672"/>
                    </a:cubicBezTo>
                    <a:cubicBezTo>
                      <a:pt x="573938" y="661454"/>
                      <a:pt x="556894" y="853884"/>
                      <a:pt x="447295" y="1046960"/>
                    </a:cubicBezTo>
                    <a:cubicBezTo>
                      <a:pt x="342431" y="1231693"/>
                      <a:pt x="197258" y="1348632"/>
                      <a:pt x="11774" y="1397777"/>
                    </a:cubicBezTo>
                    <a:lnTo>
                      <a:pt x="0" y="1399659"/>
                    </a:lnTo>
                    <a:lnTo>
                      <a:pt x="0" y="930451"/>
                    </a:lnTo>
                    <a:lnTo>
                      <a:pt x="35166" y="895287"/>
                    </a:lnTo>
                    <a:cubicBezTo>
                      <a:pt x="49460" y="877806"/>
                      <a:pt x="62887" y="858003"/>
                      <a:pt x="75445" y="835880"/>
                    </a:cubicBezTo>
                    <a:cubicBezTo>
                      <a:pt x="146228" y="711185"/>
                      <a:pt x="131974" y="600047"/>
                      <a:pt x="32684" y="502467"/>
                    </a:cubicBezTo>
                    <a:lnTo>
                      <a:pt x="0" y="475008"/>
                    </a:lnTo>
                    <a:close/>
                    <a:moveTo>
                      <a:pt x="1880242" y="1031695"/>
                    </a:moveTo>
                    <a:lnTo>
                      <a:pt x="1880242" y="2222495"/>
                    </a:lnTo>
                    <a:lnTo>
                      <a:pt x="1683568" y="2568966"/>
                    </a:lnTo>
                    <a:lnTo>
                      <a:pt x="1320657" y="2362960"/>
                    </a:lnTo>
                    <a:lnTo>
                      <a:pt x="1771232" y="1569203"/>
                    </a:lnTo>
                    <a:cubicBezTo>
                      <a:pt x="1793219" y="1530468"/>
                      <a:pt x="1804657" y="1502686"/>
                      <a:pt x="1805544" y="1485855"/>
                    </a:cubicBezTo>
                    <a:cubicBezTo>
                      <a:pt x="1806430" y="1469023"/>
                      <a:pt x="1797339" y="1455196"/>
                      <a:pt x="1778270" y="1444371"/>
                    </a:cubicBezTo>
                    <a:cubicBezTo>
                      <a:pt x="1742515" y="1424075"/>
                      <a:pt x="1706202" y="1446404"/>
                      <a:pt x="1669331" y="1511359"/>
                    </a:cubicBezTo>
                    <a:lnTo>
                      <a:pt x="1218756" y="2305116"/>
                    </a:lnTo>
                    <a:lnTo>
                      <a:pt x="855844" y="2099109"/>
                    </a:lnTo>
                    <a:lnTo>
                      <a:pt x="1355130" y="1219541"/>
                    </a:lnTo>
                    <a:cubicBezTo>
                      <a:pt x="1417033" y="1110489"/>
                      <a:pt x="1500678" y="1040173"/>
                      <a:pt x="1606064" y="1008596"/>
                    </a:cubicBezTo>
                    <a:cubicBezTo>
                      <a:pt x="1685103" y="984912"/>
                      <a:pt x="1764168" y="986949"/>
                      <a:pt x="1843258" y="1014707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127000" sx="103000" sy="103000" algn="c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Freeform 12"/>
              <p:cNvSpPr/>
              <p:nvPr/>
            </p:nvSpPr>
            <p:spPr>
              <a:xfrm rot="464465">
                <a:off x="3774668" y="2102354"/>
                <a:ext cx="1880242" cy="1650399"/>
              </a:xfrm>
              <a:custGeom>
                <a:avLst/>
                <a:gdLst/>
                <a:ahLst/>
                <a:cxnLst/>
                <a:rect l="l" t="t" r="r" b="b"/>
                <a:pathLst>
                  <a:path w="1880242" h="1650399">
                    <a:moveTo>
                      <a:pt x="1459136" y="56210"/>
                    </a:moveTo>
                    <a:lnTo>
                      <a:pt x="1872638" y="0"/>
                    </a:lnTo>
                    <a:lnTo>
                      <a:pt x="1880242" y="55942"/>
                    </a:lnTo>
                    <a:lnTo>
                      <a:pt x="1880242" y="1361652"/>
                    </a:lnTo>
                    <a:lnTo>
                      <a:pt x="1833706" y="1345643"/>
                    </a:lnTo>
                    <a:cubicBezTo>
                      <a:pt x="1806258" y="1332583"/>
                      <a:pt x="1780515" y="1316492"/>
                      <a:pt x="1756479" y="1297371"/>
                    </a:cubicBezTo>
                    <a:cubicBezTo>
                      <a:pt x="1660332" y="1220888"/>
                      <a:pt x="1601644" y="1104563"/>
                      <a:pt x="1580416" y="948396"/>
                    </a:cubicBezTo>
                    <a:close/>
                    <a:moveTo>
                      <a:pt x="0" y="254558"/>
                    </a:moveTo>
                    <a:lnTo>
                      <a:pt x="497440" y="186939"/>
                    </a:lnTo>
                    <a:cubicBezTo>
                      <a:pt x="733726" y="154819"/>
                      <a:pt x="926041" y="183308"/>
                      <a:pt x="1074385" y="272404"/>
                    </a:cubicBezTo>
                    <a:cubicBezTo>
                      <a:pt x="1250711" y="379135"/>
                      <a:pt x="1353827" y="542496"/>
                      <a:pt x="1383732" y="762487"/>
                    </a:cubicBezTo>
                    <a:cubicBezTo>
                      <a:pt x="1412344" y="972972"/>
                      <a:pt x="1367797" y="1153985"/>
                      <a:pt x="1250090" y="1305526"/>
                    </a:cubicBezTo>
                    <a:cubicBezTo>
                      <a:pt x="1132384" y="1457066"/>
                      <a:pt x="966591" y="1547374"/>
                      <a:pt x="752711" y="1576447"/>
                    </a:cubicBezTo>
                    <a:cubicBezTo>
                      <a:pt x="727588" y="1579863"/>
                      <a:pt x="686325" y="1584089"/>
                      <a:pt x="628921" y="1589126"/>
                    </a:cubicBezTo>
                    <a:lnTo>
                      <a:pt x="573403" y="1180716"/>
                    </a:lnTo>
                    <a:lnTo>
                      <a:pt x="639604" y="1171717"/>
                    </a:lnTo>
                    <a:cubicBezTo>
                      <a:pt x="880644" y="1138952"/>
                      <a:pt x="987458" y="1021739"/>
                      <a:pt x="960045" y="820081"/>
                    </a:cubicBezTo>
                    <a:cubicBezTo>
                      <a:pt x="934294" y="630644"/>
                      <a:pt x="802936" y="552031"/>
                      <a:pt x="565970" y="584244"/>
                    </a:cubicBezTo>
                    <a:lnTo>
                      <a:pt x="426438" y="603211"/>
                    </a:lnTo>
                    <a:lnTo>
                      <a:pt x="561148" y="1594189"/>
                    </a:lnTo>
                    <a:lnTo>
                      <a:pt x="147646" y="1650399"/>
                    </a:lnTo>
                    <a:lnTo>
                      <a:pt x="0" y="564253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127000" sx="103000" sy="103000" algn="c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 13"/>
              <p:cNvSpPr/>
              <p:nvPr/>
            </p:nvSpPr>
            <p:spPr>
              <a:xfrm rot="20016556">
                <a:off x="3576913" y="2247625"/>
                <a:ext cx="813300" cy="1617758"/>
              </a:xfrm>
              <a:custGeom>
                <a:avLst/>
                <a:gdLst/>
                <a:ahLst/>
                <a:cxnLst/>
                <a:rect l="l" t="t" r="r" b="b"/>
                <a:pathLst>
                  <a:path w="813300" h="1617758">
                    <a:moveTo>
                      <a:pt x="813300" y="1186597"/>
                    </a:moveTo>
                    <a:lnTo>
                      <a:pt x="813300" y="1617758"/>
                    </a:lnTo>
                    <a:lnTo>
                      <a:pt x="686330" y="1592473"/>
                    </a:lnTo>
                    <a:cubicBezTo>
                      <a:pt x="638672" y="1578196"/>
                      <a:pt x="590674" y="1559065"/>
                      <a:pt x="542336" y="1535079"/>
                    </a:cubicBezTo>
                    <a:cubicBezTo>
                      <a:pt x="519625" y="1523810"/>
                      <a:pt x="483098" y="1504155"/>
                      <a:pt x="432755" y="1476115"/>
                    </a:cubicBezTo>
                    <a:lnTo>
                      <a:pt x="615959" y="1106904"/>
                    </a:lnTo>
                    <a:lnTo>
                      <a:pt x="675806" y="1136600"/>
                    </a:lnTo>
                    <a:cubicBezTo>
                      <a:pt x="703044" y="1150116"/>
                      <a:pt x="729287" y="1161363"/>
                      <a:pt x="754534" y="1170341"/>
                    </a:cubicBezTo>
                    <a:close/>
                    <a:moveTo>
                      <a:pt x="623624" y="0"/>
                    </a:moveTo>
                    <a:lnTo>
                      <a:pt x="813300" y="94118"/>
                    </a:lnTo>
                    <a:lnTo>
                      <a:pt x="813300" y="556583"/>
                    </a:lnTo>
                    <a:lnTo>
                      <a:pt x="373815" y="1442279"/>
                    </a:lnTo>
                    <a:lnTo>
                      <a:pt x="0" y="1256791"/>
                    </a:ln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127000" sx="103000" sy="103000" algn="c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6137633" y="981488"/>
              <a:ext cx="3142554" cy="5100760"/>
              <a:chOff x="6137633" y="981488"/>
              <a:chExt cx="3142554" cy="5100760"/>
            </a:xfrm>
          </p:grpSpPr>
          <p:sp>
            <p:nvSpPr>
              <p:cNvPr id="2" name="Rounded Rectangle 1"/>
              <p:cNvSpPr/>
              <p:nvPr/>
            </p:nvSpPr>
            <p:spPr>
              <a:xfrm>
                <a:off x="6137633" y="981488"/>
                <a:ext cx="3142554" cy="961072"/>
              </a:xfrm>
              <a:prstGeom prst="roundRect">
                <a:avLst>
                  <a:gd name="adj" fmla="val 46505"/>
                </a:avLst>
              </a:prstGeom>
              <a:solidFill>
                <a:srgbClr val="99CCFF"/>
              </a:solidFill>
              <a:ln>
                <a:noFill/>
              </a:ln>
              <a:effectLst>
                <a:innerShdw blurRad="1905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chemeClr val="tx1"/>
                    </a:solidFill>
                    <a:latin typeface="Arial Rounded MT Bold" panose="020F0704030504030204" pitchFamily="34" charset="0"/>
                  </a:rPr>
                  <a:t>View Logbook</a:t>
                </a:r>
                <a:endParaRPr lang="en-US" sz="2400" dirty="0">
                  <a:solidFill>
                    <a:schemeClr val="tx1"/>
                  </a:solidFill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6137633" y="2361384"/>
                <a:ext cx="3142554" cy="961072"/>
              </a:xfrm>
              <a:prstGeom prst="roundRect">
                <a:avLst>
                  <a:gd name="adj" fmla="val 46505"/>
                </a:avLst>
              </a:prstGeom>
              <a:solidFill>
                <a:srgbClr val="99CCFF"/>
              </a:solidFill>
              <a:ln>
                <a:noFill/>
              </a:ln>
              <a:effectLst>
                <a:innerShdw blurRad="1905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chemeClr val="tx1"/>
                    </a:solidFill>
                    <a:latin typeface="Arial Rounded MT Bold" panose="020F0704030504030204" pitchFamily="34" charset="0"/>
                  </a:rPr>
                  <a:t>Generate Work Order</a:t>
                </a:r>
                <a:endParaRPr lang="en-US" sz="2400" dirty="0">
                  <a:solidFill>
                    <a:schemeClr val="tx1"/>
                  </a:solidFill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6137633" y="3741280"/>
                <a:ext cx="3142554" cy="961072"/>
              </a:xfrm>
              <a:prstGeom prst="roundRect">
                <a:avLst>
                  <a:gd name="adj" fmla="val 46505"/>
                </a:avLst>
              </a:prstGeom>
              <a:solidFill>
                <a:srgbClr val="99CCFF"/>
              </a:solidFill>
              <a:ln>
                <a:noFill/>
              </a:ln>
              <a:effectLst>
                <a:innerShdw blurRad="1905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chemeClr val="tx1"/>
                    </a:solidFill>
                    <a:latin typeface="Arial Rounded MT Bold" panose="020F0704030504030204" pitchFamily="34" charset="0"/>
                  </a:rPr>
                  <a:t>Authentication Notification</a:t>
                </a:r>
                <a:endParaRPr lang="en-US" sz="2400" dirty="0">
                  <a:solidFill>
                    <a:schemeClr val="tx1"/>
                  </a:solidFill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6" name="Rounded Rectangle 15"/>
              <p:cNvSpPr/>
              <p:nvPr/>
            </p:nvSpPr>
            <p:spPr>
              <a:xfrm>
                <a:off x="6137633" y="5121176"/>
                <a:ext cx="3142554" cy="961072"/>
              </a:xfrm>
              <a:prstGeom prst="roundRect">
                <a:avLst>
                  <a:gd name="adj" fmla="val 46505"/>
                </a:avLst>
              </a:prstGeom>
              <a:solidFill>
                <a:srgbClr val="99CCFF"/>
              </a:solidFill>
              <a:ln>
                <a:noFill/>
              </a:ln>
              <a:effectLst>
                <a:innerShdw blurRad="1905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chemeClr val="tx1"/>
                    </a:solidFill>
                    <a:latin typeface="Arial Rounded MT Bold" panose="020F0704030504030204" pitchFamily="34" charset="0"/>
                  </a:rPr>
                  <a:t>Log Out</a:t>
                </a:r>
                <a:endParaRPr lang="en-US" sz="2400" dirty="0">
                  <a:solidFill>
                    <a:schemeClr val="tx1"/>
                  </a:solidFill>
                  <a:latin typeface="Arial Rounded MT Bold" panose="020F0704030504030204" pitchFamily="34" charset="0"/>
                </a:endParaRPr>
              </a:p>
            </p:txBody>
          </p:sp>
        </p:grpSp>
      </p:grpSp>
      <p:pic>
        <p:nvPicPr>
          <p:cNvPr id="51" name="Picture 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8517" y="-907170"/>
            <a:ext cx="2878381" cy="2230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60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802976" y="-580677"/>
            <a:ext cx="8391645" cy="173620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3302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latin typeface="Comic Sans MS" panose="030F0702030302020204" pitchFamily="66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2063404" y="-391961"/>
            <a:ext cx="1875104" cy="1358770"/>
          </a:xfrm>
          <a:prstGeom prst="roundRect">
            <a:avLst>
              <a:gd name="adj" fmla="val 3626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Work Order Management</a:t>
            </a:r>
            <a:endParaRPr lang="en-US" sz="16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5058352" y="-391961"/>
            <a:ext cx="1875104" cy="1358770"/>
          </a:xfrm>
          <a:prstGeom prst="roundRect">
            <a:avLst>
              <a:gd name="adj" fmla="val 3455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View Logbook</a:t>
            </a:r>
            <a:endParaRPr lang="en-US" sz="16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8053301" y="-391961"/>
            <a:ext cx="1875104" cy="1358770"/>
          </a:xfrm>
          <a:prstGeom prst="roundRect">
            <a:avLst>
              <a:gd name="adj" fmla="val 30297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Scan</a:t>
            </a:r>
          </a:p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 Vehicle</a:t>
            </a:r>
            <a:endParaRPr lang="en-US" sz="16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802976" y="3587771"/>
            <a:ext cx="8391645" cy="173620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3302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latin typeface="Comic Sans MS" panose="030F0702030302020204" pitchFamily="66" charset="0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2063404" y="3776487"/>
            <a:ext cx="1875104" cy="1358770"/>
          </a:xfrm>
          <a:prstGeom prst="roundRect">
            <a:avLst>
              <a:gd name="adj" fmla="val 3626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Scan Parts</a:t>
            </a:r>
            <a:endParaRPr lang="en-US" sz="16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4075227" y="3776487"/>
            <a:ext cx="1875104" cy="1358770"/>
          </a:xfrm>
          <a:prstGeom prst="roundRect">
            <a:avLst>
              <a:gd name="adj" fmla="val 3455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Info Update</a:t>
            </a:r>
            <a:endParaRPr lang="en-US" sz="16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8140835" y="3776487"/>
            <a:ext cx="1875104" cy="1358770"/>
          </a:xfrm>
          <a:prstGeom prst="roundRect">
            <a:avLst>
              <a:gd name="adj" fmla="val 30297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Verification</a:t>
            </a:r>
            <a:endParaRPr lang="en-US" sz="16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6087050" y="3776487"/>
            <a:ext cx="1875104" cy="1358770"/>
          </a:xfrm>
          <a:prstGeom prst="roundRect">
            <a:avLst>
              <a:gd name="adj" fmla="val 3455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Feedback</a:t>
            </a:r>
            <a:endParaRPr lang="en-US" sz="16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751613" y="1503547"/>
            <a:ext cx="8391645" cy="173620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3302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latin typeface="Comic Sans MS" panose="030F0702030302020204" pitchFamily="66" charset="0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2012041" y="1692263"/>
            <a:ext cx="1875104" cy="1358770"/>
          </a:xfrm>
          <a:prstGeom prst="roundRect">
            <a:avLst>
              <a:gd name="adj" fmla="val 3626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Identification Of Vehicle</a:t>
            </a:r>
            <a:endParaRPr lang="en-US" sz="16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5006989" y="1692263"/>
            <a:ext cx="1875104" cy="1358770"/>
          </a:xfrm>
          <a:prstGeom prst="roundRect">
            <a:avLst>
              <a:gd name="adj" fmla="val 3455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Job Card Management</a:t>
            </a:r>
            <a:endParaRPr lang="en-US" sz="16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8001938" y="1692263"/>
            <a:ext cx="1875104" cy="1358770"/>
          </a:xfrm>
          <a:prstGeom prst="roundRect">
            <a:avLst>
              <a:gd name="adj" fmla="val 30297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Authorization</a:t>
            </a:r>
            <a:endParaRPr lang="en-US" sz="16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1751613" y="5671995"/>
            <a:ext cx="8391645" cy="173620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3302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latin typeface="Comic Sans MS" panose="030F0702030302020204" pitchFamily="66" charset="0"/>
            </a:endParaRPr>
          </a:p>
        </p:txBody>
      </p:sp>
      <p:sp>
        <p:nvSpPr>
          <p:cNvPr id="27" name="Rounded Rectangle 26"/>
          <p:cNvSpPr/>
          <p:nvPr/>
        </p:nvSpPr>
        <p:spPr>
          <a:xfrm>
            <a:off x="2012041" y="5860711"/>
            <a:ext cx="1875104" cy="1358770"/>
          </a:xfrm>
          <a:prstGeom prst="roundRect">
            <a:avLst>
              <a:gd name="adj" fmla="val 3626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Search</a:t>
            </a:r>
            <a:endParaRPr lang="en-US" sz="16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5006989" y="5860711"/>
            <a:ext cx="1875104" cy="1358770"/>
          </a:xfrm>
          <a:prstGeom prst="roundRect">
            <a:avLst>
              <a:gd name="adj" fmla="val 3455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Logbook Storage</a:t>
            </a:r>
            <a:endParaRPr lang="en-US" sz="16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8001938" y="5860711"/>
            <a:ext cx="1875104" cy="1358770"/>
          </a:xfrm>
          <a:prstGeom prst="roundRect">
            <a:avLst>
              <a:gd name="adj" fmla="val 30297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Login and Monitoring</a:t>
            </a:r>
            <a:endParaRPr lang="en-US" sz="16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8734" y="-4268290"/>
            <a:ext cx="3893168" cy="3697728"/>
          </a:xfrm>
          <a:prstGeom prst="rect">
            <a:avLst/>
          </a:prstGeom>
        </p:spPr>
      </p:pic>
      <p:sp>
        <p:nvSpPr>
          <p:cNvPr id="20" name="Rounded Rectangle 19"/>
          <p:cNvSpPr/>
          <p:nvPr/>
        </p:nvSpPr>
        <p:spPr>
          <a:xfrm rot="5400000">
            <a:off x="-4177721" y="2291320"/>
            <a:ext cx="7988877" cy="224489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3302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latin typeface="Comic Sans MS" panose="030F0702030302020204" pitchFamily="66" charset="0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-1120829" y="-391961"/>
            <a:ext cx="1875104" cy="1358770"/>
          </a:xfrm>
          <a:prstGeom prst="roundRect">
            <a:avLst>
              <a:gd name="adj" fmla="val 3626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User Interface</a:t>
            </a:r>
            <a:endParaRPr lang="en-US" sz="16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31" name="Rounded Rectangle 30"/>
          <p:cNvSpPr/>
          <p:nvPr/>
        </p:nvSpPr>
        <p:spPr>
          <a:xfrm>
            <a:off x="-1120835" y="1692263"/>
            <a:ext cx="1875104" cy="1358770"/>
          </a:xfrm>
          <a:prstGeom prst="roundRect">
            <a:avLst>
              <a:gd name="adj" fmla="val 3626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User Interface Management Authentication </a:t>
            </a:r>
            <a:endParaRPr lang="en-US" sz="15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32" name="Rounded Rectangle 31"/>
          <p:cNvSpPr/>
          <p:nvPr/>
        </p:nvSpPr>
        <p:spPr>
          <a:xfrm>
            <a:off x="-1120841" y="3776487"/>
            <a:ext cx="1875104" cy="1358770"/>
          </a:xfrm>
          <a:prstGeom prst="roundRect">
            <a:avLst>
              <a:gd name="adj" fmla="val 3626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App Service /</a:t>
            </a:r>
          </a:p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Business Logic</a:t>
            </a:r>
            <a:endParaRPr lang="en-US" sz="16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-1120841" y="5860711"/>
            <a:ext cx="1875104" cy="1358770"/>
          </a:xfrm>
          <a:prstGeom prst="roundRect">
            <a:avLst>
              <a:gd name="adj" fmla="val 3626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System Support</a:t>
            </a:r>
            <a:endParaRPr lang="en-US" sz="16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4" name="Up Arrow 3"/>
          <p:cNvSpPr/>
          <p:nvPr/>
        </p:nvSpPr>
        <p:spPr>
          <a:xfrm rot="5400000">
            <a:off x="1228858" y="-50088"/>
            <a:ext cx="334358" cy="675025"/>
          </a:xfrm>
          <a:prstGeom prst="upArrow">
            <a:avLst>
              <a:gd name="adj1" fmla="val 50000"/>
              <a:gd name="adj2" fmla="val 101926"/>
            </a:avLst>
          </a:prstGeom>
          <a:solidFill>
            <a:schemeClr val="bg2">
              <a:lumMod val="75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Up Arrow 35"/>
          <p:cNvSpPr/>
          <p:nvPr/>
        </p:nvSpPr>
        <p:spPr>
          <a:xfrm rot="5400000">
            <a:off x="1228858" y="2034136"/>
            <a:ext cx="334358" cy="675025"/>
          </a:xfrm>
          <a:prstGeom prst="upArrow">
            <a:avLst>
              <a:gd name="adj1" fmla="val 50000"/>
              <a:gd name="adj2" fmla="val 101926"/>
            </a:avLst>
          </a:prstGeom>
          <a:solidFill>
            <a:schemeClr val="bg2">
              <a:lumMod val="75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Up Arrow 37"/>
          <p:cNvSpPr/>
          <p:nvPr/>
        </p:nvSpPr>
        <p:spPr>
          <a:xfrm rot="5400000">
            <a:off x="1228858" y="4118360"/>
            <a:ext cx="334358" cy="675025"/>
          </a:xfrm>
          <a:prstGeom prst="upArrow">
            <a:avLst>
              <a:gd name="adj1" fmla="val 50000"/>
              <a:gd name="adj2" fmla="val 101926"/>
            </a:avLst>
          </a:prstGeom>
          <a:solidFill>
            <a:schemeClr val="bg2">
              <a:lumMod val="75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Up Arrow 38"/>
          <p:cNvSpPr/>
          <p:nvPr/>
        </p:nvSpPr>
        <p:spPr>
          <a:xfrm rot="5400000">
            <a:off x="1228858" y="6202584"/>
            <a:ext cx="334358" cy="675025"/>
          </a:xfrm>
          <a:prstGeom prst="upArrow">
            <a:avLst>
              <a:gd name="adj1" fmla="val 50000"/>
              <a:gd name="adj2" fmla="val 101926"/>
            </a:avLst>
          </a:prstGeom>
          <a:solidFill>
            <a:schemeClr val="bg2">
              <a:lumMod val="75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61810" y="297565"/>
            <a:ext cx="12162574" cy="8650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6817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456850" y="716280"/>
            <a:ext cx="10621114" cy="5310869"/>
            <a:chOff x="456850" y="716280"/>
            <a:chExt cx="10621114" cy="5310869"/>
          </a:xfrm>
        </p:grpSpPr>
        <p:sp>
          <p:nvSpPr>
            <p:cNvPr id="39" name="TextBox 38"/>
            <p:cNvSpPr txBox="1"/>
            <p:nvPr/>
          </p:nvSpPr>
          <p:spPr>
            <a:xfrm>
              <a:off x="5926237" y="5272709"/>
              <a:ext cx="3715473" cy="754440"/>
            </a:xfrm>
            <a:prstGeom prst="roundRect">
              <a:avLst>
                <a:gd name="adj" fmla="val 39045"/>
              </a:avLst>
            </a:prstGeom>
            <a:solidFill>
              <a:schemeClr val="accent6">
                <a:lumMod val="60000"/>
                <a:lumOff val="40000"/>
              </a:schemeClr>
            </a:solidFill>
            <a:effectLst>
              <a:innerShdw blurRad="152400">
                <a:prstClr val="black">
                  <a:alpha val="50000"/>
                </a:prstClr>
              </a:inn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/>
                <a:t>Verify And Submit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926237" y="5272709"/>
              <a:ext cx="3715473" cy="754440"/>
            </a:xfrm>
            <a:custGeom>
              <a:avLst/>
              <a:gdLst>
                <a:gd name="connsiteX0" fmla="*/ 2541770 w 3715473"/>
                <a:gd name="connsiteY0" fmla="*/ 16543 h 754440"/>
                <a:gd name="connsiteX1" fmla="*/ 1831886 w 3715473"/>
                <a:gd name="connsiteY1" fmla="*/ 45679 h 754440"/>
                <a:gd name="connsiteX2" fmla="*/ 39212 w 3715473"/>
                <a:gd name="connsiteY2" fmla="*/ 519009 h 754440"/>
                <a:gd name="connsiteX3" fmla="*/ 1883586 w 3715473"/>
                <a:gd name="connsiteY3" fmla="*/ 708759 h 754440"/>
                <a:gd name="connsiteX4" fmla="*/ 3676261 w 3715473"/>
                <a:gd name="connsiteY4" fmla="*/ 235429 h 754440"/>
                <a:gd name="connsiteX5" fmla="*/ 2541770 w 3715473"/>
                <a:gd name="connsiteY5" fmla="*/ 16543 h 754440"/>
                <a:gd name="connsiteX6" fmla="*/ 294571 w 3715473"/>
                <a:gd name="connsiteY6" fmla="*/ 0 h 754440"/>
                <a:gd name="connsiteX7" fmla="*/ 3420902 w 3715473"/>
                <a:gd name="connsiteY7" fmla="*/ 0 h 754440"/>
                <a:gd name="connsiteX8" fmla="*/ 3715473 w 3715473"/>
                <a:gd name="connsiteY8" fmla="*/ 294571 h 754440"/>
                <a:gd name="connsiteX9" fmla="*/ 3715473 w 3715473"/>
                <a:gd name="connsiteY9" fmla="*/ 459869 h 754440"/>
                <a:gd name="connsiteX10" fmla="*/ 3420902 w 3715473"/>
                <a:gd name="connsiteY10" fmla="*/ 754440 h 754440"/>
                <a:gd name="connsiteX11" fmla="*/ 294571 w 3715473"/>
                <a:gd name="connsiteY11" fmla="*/ 754440 h 754440"/>
                <a:gd name="connsiteX12" fmla="*/ 0 w 3715473"/>
                <a:gd name="connsiteY12" fmla="*/ 459869 h 754440"/>
                <a:gd name="connsiteX13" fmla="*/ 0 w 3715473"/>
                <a:gd name="connsiteY13" fmla="*/ 294571 h 754440"/>
                <a:gd name="connsiteX14" fmla="*/ 294571 w 3715473"/>
                <a:gd name="connsiteY14" fmla="*/ 0 h 754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15473" h="754440">
                  <a:moveTo>
                    <a:pt x="2541770" y="16543"/>
                  </a:moveTo>
                  <a:cubicBezTo>
                    <a:pt x="2322896" y="16729"/>
                    <a:pt x="2082972" y="26102"/>
                    <a:pt x="1831886" y="45679"/>
                  </a:cubicBezTo>
                  <a:cubicBezTo>
                    <a:pt x="827542" y="123988"/>
                    <a:pt x="24935" y="335905"/>
                    <a:pt x="39212" y="519009"/>
                  </a:cubicBezTo>
                  <a:cubicBezTo>
                    <a:pt x="53488" y="702113"/>
                    <a:pt x="879243" y="787067"/>
                    <a:pt x="1883586" y="708759"/>
                  </a:cubicBezTo>
                  <a:cubicBezTo>
                    <a:pt x="2887930" y="630451"/>
                    <a:pt x="3690537" y="418534"/>
                    <a:pt x="3676261" y="235429"/>
                  </a:cubicBezTo>
                  <a:cubicBezTo>
                    <a:pt x="3665553" y="98101"/>
                    <a:pt x="3198390" y="15983"/>
                    <a:pt x="2541770" y="16543"/>
                  </a:cubicBezTo>
                  <a:close/>
                  <a:moveTo>
                    <a:pt x="294571" y="0"/>
                  </a:moveTo>
                  <a:lnTo>
                    <a:pt x="3420902" y="0"/>
                  </a:lnTo>
                  <a:cubicBezTo>
                    <a:pt x="3583589" y="0"/>
                    <a:pt x="3715473" y="131884"/>
                    <a:pt x="3715473" y="294571"/>
                  </a:cubicBezTo>
                  <a:lnTo>
                    <a:pt x="3715473" y="459869"/>
                  </a:lnTo>
                  <a:cubicBezTo>
                    <a:pt x="3715473" y="622556"/>
                    <a:pt x="3583589" y="754440"/>
                    <a:pt x="3420902" y="754440"/>
                  </a:cubicBezTo>
                  <a:lnTo>
                    <a:pt x="294571" y="754440"/>
                  </a:lnTo>
                  <a:cubicBezTo>
                    <a:pt x="131884" y="754440"/>
                    <a:pt x="0" y="622556"/>
                    <a:pt x="0" y="459869"/>
                  </a:cubicBezTo>
                  <a:lnTo>
                    <a:pt x="0" y="294571"/>
                  </a:lnTo>
                  <a:cubicBezTo>
                    <a:pt x="0" y="131884"/>
                    <a:pt x="131884" y="0"/>
                    <a:pt x="294571" y="0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  <a:alpha val="64000"/>
              </a:schemeClr>
            </a:solidFill>
            <a:effectLst>
              <a:innerShdw blurRad="152400">
                <a:prstClr val="black">
                  <a:alpha val="50000"/>
                </a:prstClr>
              </a:innerShdw>
            </a:effectLst>
          </p:spPr>
          <p:txBody>
            <a:bodyPr wrap="square" rtlCol="0">
              <a:noAutofit/>
            </a:bodyPr>
            <a:lstStyle/>
            <a:p>
              <a:pPr algn="ctr"/>
              <a:endParaRPr lang="en-US" sz="3200" dirty="0"/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6850" y="2066326"/>
              <a:ext cx="4932091" cy="1780186"/>
            </a:xfrm>
            <a:prstGeom prst="rect">
              <a:avLst/>
            </a:prstGeom>
          </p:spPr>
        </p:pic>
        <p:sp>
          <p:nvSpPr>
            <p:cNvPr id="8" name="Rounded Rectangle 7"/>
            <p:cNvSpPr/>
            <p:nvPr/>
          </p:nvSpPr>
          <p:spPr>
            <a:xfrm>
              <a:off x="5388941" y="716280"/>
              <a:ext cx="5388941" cy="389890"/>
            </a:xfrm>
            <a:prstGeom prst="roundRect">
              <a:avLst>
                <a:gd name="adj" fmla="val 1271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1524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 </a:t>
              </a:r>
              <a:r>
                <a:rPr lang="en-US" dirty="0" smtClean="0">
                  <a:solidFill>
                    <a:schemeClr val="tx1"/>
                  </a:solidFill>
                </a:rPr>
                <a:t>  </a:t>
              </a:r>
              <a:r>
                <a:rPr 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 Rounded MT Bold" panose="020F0704030504030204" pitchFamily="34" charset="0"/>
                </a:rPr>
                <a:t>User Name</a:t>
              </a:r>
              <a:endPara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5388941" y="1498838"/>
              <a:ext cx="5388941" cy="389890"/>
            </a:xfrm>
            <a:prstGeom prst="roundRect">
              <a:avLst>
                <a:gd name="adj" fmla="val 1271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1524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 </a:t>
              </a:r>
              <a:r>
                <a:rPr lang="en-US" dirty="0" smtClean="0">
                  <a:solidFill>
                    <a:schemeClr val="tx1"/>
                  </a:solidFill>
                </a:rPr>
                <a:t>  </a:t>
              </a:r>
              <a:r>
                <a:rPr 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 Rounded MT Bold" panose="020F0704030504030204" pitchFamily="34" charset="0"/>
                </a:rPr>
                <a:t>Password</a:t>
              </a:r>
              <a:endParaRPr lang="en-US" dirty="0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5388941" y="2281396"/>
              <a:ext cx="5388941" cy="389890"/>
            </a:xfrm>
            <a:prstGeom prst="roundRect">
              <a:avLst>
                <a:gd name="adj" fmla="val 1271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1524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 </a:t>
              </a:r>
              <a:r>
                <a:rPr lang="en-US" dirty="0" smtClean="0">
                  <a:solidFill>
                    <a:schemeClr val="tx1"/>
                  </a:solidFill>
                </a:rPr>
                <a:t>  </a:t>
              </a:r>
              <a:r>
                <a:rPr 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 Rounded MT Bold" panose="020F0704030504030204" pitchFamily="34" charset="0"/>
                </a:rPr>
                <a:t>Re-Enter Password </a:t>
              </a:r>
              <a:endPara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5388941" y="3063954"/>
              <a:ext cx="5388941" cy="389890"/>
            </a:xfrm>
            <a:prstGeom prst="roundRect">
              <a:avLst>
                <a:gd name="adj" fmla="val 1271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1524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 </a:t>
              </a:r>
              <a:r>
                <a:rPr lang="en-US" dirty="0" smtClean="0">
                  <a:solidFill>
                    <a:schemeClr val="tx1"/>
                  </a:solidFill>
                </a:rPr>
                <a:t>  Choose Your Appointment</a:t>
              </a:r>
              <a:endParaRPr lang="en-US" dirty="0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5388941" y="3846512"/>
              <a:ext cx="5388941" cy="389890"/>
            </a:xfrm>
            <a:prstGeom prst="roundRect">
              <a:avLst>
                <a:gd name="adj" fmla="val 1271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1524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 </a:t>
              </a:r>
              <a:r>
                <a:rPr lang="en-US" dirty="0" smtClean="0">
                  <a:solidFill>
                    <a:schemeClr val="tx1"/>
                  </a:solidFill>
                </a:rPr>
                <a:t>  </a:t>
              </a:r>
              <a:r>
                <a:rPr 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 Rounded MT Bold" panose="020F0704030504030204" pitchFamily="34" charset="0"/>
                </a:rPr>
                <a:t>Unit Name</a:t>
              </a:r>
              <a:endPara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5388941" y="4629070"/>
              <a:ext cx="5388941" cy="389890"/>
            </a:xfrm>
            <a:prstGeom prst="roundRect">
              <a:avLst>
                <a:gd name="adj" fmla="val 1271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1524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 </a:t>
              </a:r>
              <a:r>
                <a:rPr lang="en-US" dirty="0" smtClean="0">
                  <a:solidFill>
                    <a:schemeClr val="tx1"/>
                  </a:solidFill>
                </a:rPr>
                <a:t>  </a:t>
              </a:r>
              <a:r>
                <a:rPr 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 Rounded MT Bold" panose="020F0704030504030204" pitchFamily="34" charset="0"/>
                </a:rPr>
                <a:t>Unit Location</a:t>
              </a:r>
              <a:endParaRPr lang="en-US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672891" y="716280"/>
              <a:ext cx="250000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 smtClean="0">
                  <a:latin typeface="Arial Rounded MT Bold" panose="020F0704030504030204" pitchFamily="34" charset="0"/>
                </a:rPr>
                <a:t>Welcome To</a:t>
              </a:r>
            </a:p>
          </p:txBody>
        </p:sp>
        <p:sp>
          <p:nvSpPr>
            <p:cNvPr id="26" name="Rounded Rectangle 25"/>
            <p:cNvSpPr/>
            <p:nvPr/>
          </p:nvSpPr>
          <p:spPr>
            <a:xfrm flipH="1">
              <a:off x="10321032" y="3063954"/>
              <a:ext cx="445513" cy="389890"/>
            </a:xfrm>
            <a:prstGeom prst="roundRect">
              <a:avLst>
                <a:gd name="adj" fmla="val 1271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1524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Isosceles Triangle 26"/>
            <p:cNvSpPr/>
            <p:nvPr/>
          </p:nvSpPr>
          <p:spPr>
            <a:xfrm rot="10800000">
              <a:off x="10426025" y="3157378"/>
              <a:ext cx="235526" cy="20304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0766545" y="716280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*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0777882" y="15041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*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0766545" y="225321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*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0766544" y="3073002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*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0777882" y="3835002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*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0766544" y="4611922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*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41" name="Round Diagonal Corner Rectangle 40"/>
            <p:cNvSpPr/>
            <p:nvPr/>
          </p:nvSpPr>
          <p:spPr>
            <a:xfrm>
              <a:off x="1211580" y="4204334"/>
              <a:ext cx="3413760" cy="1822815"/>
            </a:xfrm>
            <a:prstGeom prst="round2DiagRect">
              <a:avLst>
                <a:gd name="adj1" fmla="val 16667"/>
                <a:gd name="adj2" fmla="val 50000"/>
              </a:avLst>
            </a:prstGeom>
            <a:solidFill>
              <a:schemeClr val="accent6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8415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0" b="1" spc="50" dirty="0">
                  <a:ln w="0"/>
                  <a:solidFill>
                    <a:schemeClr val="tx1"/>
                  </a:solidFill>
                  <a:effectLst>
                    <a:innerShdw blurRad="63500" dist="50800" dir="13500000">
                      <a:srgbClr val="70AD47"/>
                    </a:innerShdw>
                  </a:effectLst>
                  <a:latin typeface="Arial Rounded MT Bold" panose="020F0704030504030204" pitchFamily="34" charset="0"/>
                </a:rPr>
                <a:t>Register</a:t>
              </a:r>
            </a:p>
          </p:txBody>
        </p:sp>
      </p:grpSp>
      <p:pic>
        <p:nvPicPr>
          <p:cNvPr id="43" name="Picture 4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6237" y="-6404277"/>
            <a:ext cx="7928311" cy="409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8427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>
            <a:off x="1816246" y="591497"/>
            <a:ext cx="6852219" cy="5346740"/>
            <a:chOff x="1816246" y="591497"/>
            <a:chExt cx="6852219" cy="5346740"/>
          </a:xfrm>
        </p:grpSpPr>
        <p:grpSp>
          <p:nvGrpSpPr>
            <p:cNvPr id="25" name="Group 24"/>
            <p:cNvGrpSpPr/>
            <p:nvPr/>
          </p:nvGrpSpPr>
          <p:grpSpPr>
            <a:xfrm>
              <a:off x="4713524" y="962026"/>
              <a:ext cx="917710" cy="1792136"/>
              <a:chOff x="4713524" y="962026"/>
              <a:chExt cx="917710" cy="1792136"/>
            </a:xfrm>
          </p:grpSpPr>
          <p:cxnSp>
            <p:nvCxnSpPr>
              <p:cNvPr id="4" name="Straight Connector 3"/>
              <p:cNvCxnSpPr/>
              <p:nvPr/>
            </p:nvCxnSpPr>
            <p:spPr>
              <a:xfrm flipV="1">
                <a:off x="4713524" y="962026"/>
                <a:ext cx="887176" cy="1656791"/>
              </a:xfrm>
              <a:prstGeom prst="line">
                <a:avLst/>
              </a:prstGeom>
              <a:ln w="41275">
                <a:solidFill>
                  <a:schemeClr val="accent3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 flipV="1">
                <a:off x="4850467" y="2038350"/>
                <a:ext cx="780767" cy="715812"/>
              </a:xfrm>
              <a:prstGeom prst="line">
                <a:avLst/>
              </a:prstGeom>
              <a:ln w="41275">
                <a:solidFill>
                  <a:schemeClr val="accent3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>
            <a:xfrm flipV="1">
              <a:off x="4666742" y="3621429"/>
              <a:ext cx="917710" cy="1792136"/>
              <a:chOff x="4713524" y="962026"/>
              <a:chExt cx="917710" cy="1792136"/>
            </a:xfrm>
          </p:grpSpPr>
          <p:cxnSp>
            <p:nvCxnSpPr>
              <p:cNvPr id="27" name="Straight Connector 26"/>
              <p:cNvCxnSpPr/>
              <p:nvPr/>
            </p:nvCxnSpPr>
            <p:spPr>
              <a:xfrm flipV="1">
                <a:off x="4713524" y="962026"/>
                <a:ext cx="887176" cy="1656791"/>
              </a:xfrm>
              <a:prstGeom prst="line">
                <a:avLst/>
              </a:prstGeom>
              <a:ln w="41275">
                <a:solidFill>
                  <a:schemeClr val="accent3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 flipV="1">
                <a:off x="4850467" y="2038350"/>
                <a:ext cx="780767" cy="715812"/>
              </a:xfrm>
              <a:prstGeom prst="line">
                <a:avLst/>
              </a:prstGeom>
              <a:ln w="41275">
                <a:solidFill>
                  <a:schemeClr val="accent3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" name="Straight Connector 4"/>
            <p:cNvCxnSpPr>
              <a:endCxn id="19" idx="1"/>
            </p:cNvCxnSpPr>
            <p:nvPr/>
          </p:nvCxnSpPr>
          <p:spPr>
            <a:xfrm>
              <a:off x="4850467" y="3264867"/>
              <a:ext cx="675444" cy="0"/>
            </a:xfrm>
            <a:prstGeom prst="line">
              <a:avLst/>
            </a:prstGeom>
            <a:ln w="41275">
              <a:solidFill>
                <a:schemeClr val="accent3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2066021" y="1011593"/>
              <a:ext cx="250000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 smtClean="0">
                  <a:latin typeface="Arial Rounded MT Bold" panose="020F0704030504030204" pitchFamily="34" charset="0"/>
                </a:rPr>
                <a:t>Welcome To</a:t>
              </a: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1816246" y="2386126"/>
              <a:ext cx="2924676" cy="1613594"/>
              <a:chOff x="3576913" y="1596682"/>
              <a:chExt cx="4858665" cy="2680607"/>
            </a:xfrm>
          </p:grpSpPr>
          <p:sp>
            <p:nvSpPr>
              <p:cNvPr id="14" name="Freeform 13"/>
              <p:cNvSpPr/>
              <p:nvPr/>
            </p:nvSpPr>
            <p:spPr>
              <a:xfrm rot="569235">
                <a:off x="6566373" y="2078464"/>
                <a:ext cx="1869205" cy="1725876"/>
              </a:xfrm>
              <a:custGeom>
                <a:avLst/>
                <a:gdLst/>
                <a:ahLst/>
                <a:cxnLst/>
                <a:rect l="l" t="t" r="r" b="b"/>
                <a:pathLst>
                  <a:path w="1869205" h="1725876">
                    <a:moveTo>
                      <a:pt x="0" y="1617332"/>
                    </a:moveTo>
                    <a:lnTo>
                      <a:pt x="17646" y="1722927"/>
                    </a:lnTo>
                    <a:lnTo>
                      <a:pt x="0" y="1725876"/>
                    </a:lnTo>
                    <a:close/>
                    <a:moveTo>
                      <a:pt x="1561637" y="7010"/>
                    </a:moveTo>
                    <a:cubicBezTo>
                      <a:pt x="1618409" y="-2478"/>
                      <a:pt x="1675748" y="-2334"/>
                      <a:pt x="1733655" y="7442"/>
                    </a:cubicBezTo>
                    <a:lnTo>
                      <a:pt x="1799559" y="401804"/>
                    </a:lnTo>
                    <a:cubicBezTo>
                      <a:pt x="1768126" y="396636"/>
                      <a:pt x="1744300" y="395407"/>
                      <a:pt x="1728080" y="398118"/>
                    </a:cubicBezTo>
                    <a:cubicBezTo>
                      <a:pt x="1696990" y="403314"/>
                      <a:pt x="1672214" y="419264"/>
                      <a:pt x="1653751" y="445971"/>
                    </a:cubicBezTo>
                    <a:cubicBezTo>
                      <a:pt x="1635288" y="472677"/>
                      <a:pt x="1628767" y="502251"/>
                      <a:pt x="1634188" y="534692"/>
                    </a:cubicBezTo>
                    <a:cubicBezTo>
                      <a:pt x="1638819" y="562402"/>
                      <a:pt x="1656858" y="595514"/>
                      <a:pt x="1688304" y="634027"/>
                    </a:cubicBezTo>
                    <a:lnTo>
                      <a:pt x="1728880" y="683519"/>
                    </a:lnTo>
                    <a:cubicBezTo>
                      <a:pt x="1802142" y="772707"/>
                      <a:pt x="1846453" y="863259"/>
                      <a:pt x="1861814" y="955176"/>
                    </a:cubicBezTo>
                    <a:cubicBezTo>
                      <a:pt x="1884290" y="1089671"/>
                      <a:pt x="1855504" y="1211544"/>
                      <a:pt x="1775457" y="1320794"/>
                    </a:cubicBezTo>
                    <a:cubicBezTo>
                      <a:pt x="1695410" y="1430044"/>
                      <a:pt x="1586448" y="1496189"/>
                      <a:pt x="1448573" y="1519230"/>
                    </a:cubicBezTo>
                    <a:cubicBezTo>
                      <a:pt x="1382339" y="1530299"/>
                      <a:pt x="1314240" y="1526048"/>
                      <a:pt x="1244275" y="1506477"/>
                    </a:cubicBezTo>
                    <a:lnTo>
                      <a:pt x="1177355" y="1106032"/>
                    </a:lnTo>
                    <a:cubicBezTo>
                      <a:pt x="1220734" y="1124487"/>
                      <a:pt x="1257630" y="1131174"/>
                      <a:pt x="1288044" y="1126092"/>
                    </a:cubicBezTo>
                    <a:cubicBezTo>
                      <a:pt x="1323864" y="1120106"/>
                      <a:pt x="1352048" y="1104801"/>
                      <a:pt x="1372596" y="1080178"/>
                    </a:cubicBezTo>
                    <a:cubicBezTo>
                      <a:pt x="1393144" y="1055554"/>
                      <a:pt x="1400821" y="1027698"/>
                      <a:pt x="1395625" y="996609"/>
                    </a:cubicBezTo>
                    <a:cubicBezTo>
                      <a:pt x="1392237" y="976333"/>
                      <a:pt x="1365577" y="935283"/>
                      <a:pt x="1315646" y="873460"/>
                    </a:cubicBezTo>
                    <a:cubicBezTo>
                      <a:pt x="1236072" y="775600"/>
                      <a:pt x="1187249" y="672602"/>
                      <a:pt x="1169178" y="564465"/>
                    </a:cubicBezTo>
                    <a:cubicBezTo>
                      <a:pt x="1147379" y="434025"/>
                      <a:pt x="1175068" y="313899"/>
                      <a:pt x="1252242" y="204087"/>
                    </a:cubicBezTo>
                    <a:cubicBezTo>
                      <a:pt x="1329416" y="94275"/>
                      <a:pt x="1432548" y="28582"/>
                      <a:pt x="1561637" y="7010"/>
                    </a:cubicBezTo>
                    <a:close/>
                    <a:moveTo>
                      <a:pt x="448716" y="192994"/>
                    </a:moveTo>
                    <a:cubicBezTo>
                      <a:pt x="573073" y="172212"/>
                      <a:pt x="674920" y="195487"/>
                      <a:pt x="754255" y="262818"/>
                    </a:cubicBezTo>
                    <a:cubicBezTo>
                      <a:pt x="833592" y="330148"/>
                      <a:pt x="885570" y="437482"/>
                      <a:pt x="910192" y="584819"/>
                    </a:cubicBezTo>
                    <a:lnTo>
                      <a:pt x="1070970" y="1546902"/>
                    </a:lnTo>
                    <a:lnTo>
                      <a:pt x="659372" y="1615685"/>
                    </a:lnTo>
                    <a:lnTo>
                      <a:pt x="508929" y="715444"/>
                    </a:lnTo>
                    <a:cubicBezTo>
                      <a:pt x="501475" y="670837"/>
                      <a:pt x="492986" y="641861"/>
                      <a:pt x="483461" y="628516"/>
                    </a:cubicBezTo>
                    <a:cubicBezTo>
                      <a:pt x="473936" y="615171"/>
                      <a:pt x="458360" y="610306"/>
                      <a:pt x="436733" y="613920"/>
                    </a:cubicBezTo>
                    <a:cubicBezTo>
                      <a:pt x="396181" y="620697"/>
                      <a:pt x="381666" y="658554"/>
                      <a:pt x="393186" y="727491"/>
                    </a:cubicBezTo>
                    <a:lnTo>
                      <a:pt x="544815" y="1634829"/>
                    </a:lnTo>
                    <a:lnTo>
                      <a:pt x="133218" y="1703613"/>
                    </a:lnTo>
                    <a:lnTo>
                      <a:pt x="0" y="906446"/>
                    </a:lnTo>
                    <a:lnTo>
                      <a:pt x="0" y="340190"/>
                    </a:lnTo>
                    <a:lnTo>
                      <a:pt x="55955" y="371763"/>
                    </a:lnTo>
                    <a:cubicBezTo>
                      <a:pt x="83232" y="392345"/>
                      <a:pt x="109142" y="417346"/>
                      <a:pt x="133685" y="446765"/>
                    </a:cubicBezTo>
                    <a:cubicBezTo>
                      <a:pt x="168573" y="368683"/>
                      <a:pt x="210200" y="310142"/>
                      <a:pt x="258566" y="271144"/>
                    </a:cubicBezTo>
                    <a:cubicBezTo>
                      <a:pt x="306933" y="232146"/>
                      <a:pt x="370316" y="206096"/>
                      <a:pt x="448716" y="192994"/>
                    </a:cubicBezTo>
                    <a:close/>
                  </a:path>
                </a:pathLst>
              </a:custGeom>
              <a:solidFill>
                <a:srgbClr val="99CCFF"/>
              </a:solidFill>
              <a:ln>
                <a:noFill/>
              </a:ln>
              <a:effectLst>
                <a:outerShdw blurRad="127000" sx="103000" sy="103000" algn="c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Freeform 14"/>
              <p:cNvSpPr/>
              <p:nvPr/>
            </p:nvSpPr>
            <p:spPr>
              <a:xfrm rot="20966508">
                <a:off x="5869561" y="2047869"/>
                <a:ext cx="1880242" cy="1813154"/>
              </a:xfrm>
              <a:custGeom>
                <a:avLst/>
                <a:gdLst/>
                <a:ahLst/>
                <a:cxnLst/>
                <a:rect l="l" t="t" r="r" b="b"/>
                <a:pathLst>
                  <a:path w="1880242" h="1813154">
                    <a:moveTo>
                      <a:pt x="0" y="1013117"/>
                    </a:moveTo>
                    <a:lnTo>
                      <a:pt x="158" y="1013164"/>
                    </a:lnTo>
                    <a:lnTo>
                      <a:pt x="21378" y="1017119"/>
                    </a:lnTo>
                    <a:lnTo>
                      <a:pt x="0" y="1131811"/>
                    </a:lnTo>
                    <a:close/>
                    <a:moveTo>
                      <a:pt x="1766822" y="1331997"/>
                    </a:moveTo>
                    <a:cubicBezTo>
                      <a:pt x="1801247" y="1364203"/>
                      <a:pt x="1833616" y="1383132"/>
                      <a:pt x="1863929" y="1388782"/>
                    </a:cubicBezTo>
                    <a:lnTo>
                      <a:pt x="1880242" y="1389251"/>
                    </a:lnTo>
                    <a:lnTo>
                      <a:pt x="1880242" y="1813154"/>
                    </a:lnTo>
                    <a:lnTo>
                      <a:pt x="1879980" y="1813129"/>
                    </a:lnTo>
                    <a:cubicBezTo>
                      <a:pt x="1813964" y="1800824"/>
                      <a:pt x="1751448" y="1773488"/>
                      <a:pt x="1692429" y="1731122"/>
                    </a:cubicBezTo>
                    <a:close/>
                    <a:moveTo>
                      <a:pt x="0" y="0"/>
                    </a:moveTo>
                    <a:lnTo>
                      <a:pt x="30080" y="5607"/>
                    </a:lnTo>
                    <a:lnTo>
                      <a:pt x="0" y="166986"/>
                    </a:lnTo>
                    <a:close/>
                    <a:moveTo>
                      <a:pt x="722326" y="99086"/>
                    </a:moveTo>
                    <a:cubicBezTo>
                      <a:pt x="863788" y="125453"/>
                      <a:pt x="960462" y="210736"/>
                      <a:pt x="1012350" y="354934"/>
                    </a:cubicBezTo>
                    <a:cubicBezTo>
                      <a:pt x="1071888" y="293540"/>
                      <a:pt x="1131060" y="252814"/>
                      <a:pt x="1189863" y="232757"/>
                    </a:cubicBezTo>
                    <a:cubicBezTo>
                      <a:pt x="1248667" y="212700"/>
                      <a:pt x="1317140" y="209953"/>
                      <a:pt x="1395280" y="224518"/>
                    </a:cubicBezTo>
                    <a:cubicBezTo>
                      <a:pt x="1519228" y="247621"/>
                      <a:pt x="1606928" y="304394"/>
                      <a:pt x="1658378" y="394840"/>
                    </a:cubicBezTo>
                    <a:cubicBezTo>
                      <a:pt x="1709829" y="485286"/>
                      <a:pt x="1721869" y="603934"/>
                      <a:pt x="1694497" y="750785"/>
                    </a:cubicBezTo>
                    <a:lnTo>
                      <a:pt x="1515766" y="1709694"/>
                    </a:lnTo>
                    <a:lnTo>
                      <a:pt x="1105526" y="1633230"/>
                    </a:lnTo>
                    <a:lnTo>
                      <a:pt x="1272769" y="735957"/>
                    </a:lnTo>
                    <a:cubicBezTo>
                      <a:pt x="1281056" y="691498"/>
                      <a:pt x="1283013" y="661367"/>
                      <a:pt x="1278639" y="645566"/>
                    </a:cubicBezTo>
                    <a:cubicBezTo>
                      <a:pt x="1274265" y="629765"/>
                      <a:pt x="1261301" y="619855"/>
                      <a:pt x="1239744" y="615837"/>
                    </a:cubicBezTo>
                    <a:cubicBezTo>
                      <a:pt x="1199327" y="608304"/>
                      <a:pt x="1172715" y="638892"/>
                      <a:pt x="1159908" y="707602"/>
                    </a:cubicBezTo>
                    <a:lnTo>
                      <a:pt x="991347" y="1611948"/>
                    </a:lnTo>
                    <a:lnTo>
                      <a:pt x="581107" y="1535483"/>
                    </a:lnTo>
                    <a:lnTo>
                      <a:pt x="748350" y="638211"/>
                    </a:lnTo>
                    <a:cubicBezTo>
                      <a:pt x="756511" y="594425"/>
                      <a:pt x="758268" y="564432"/>
                      <a:pt x="753620" y="548231"/>
                    </a:cubicBezTo>
                    <a:cubicBezTo>
                      <a:pt x="748972" y="532029"/>
                      <a:pt x="735871" y="521920"/>
                      <a:pt x="714315" y="517902"/>
                    </a:cubicBezTo>
                    <a:cubicBezTo>
                      <a:pt x="673897" y="510369"/>
                      <a:pt x="646845" y="543315"/>
                      <a:pt x="633160" y="616741"/>
                    </a:cubicBezTo>
                    <a:lnTo>
                      <a:pt x="465917" y="1514013"/>
                    </a:lnTo>
                    <a:lnTo>
                      <a:pt x="55677" y="1437548"/>
                    </a:lnTo>
                    <a:lnTo>
                      <a:pt x="241000" y="443273"/>
                    </a:lnTo>
                    <a:cubicBezTo>
                      <a:pt x="263977" y="319999"/>
                      <a:pt x="320134" y="226260"/>
                      <a:pt x="409472" y="162057"/>
                    </a:cubicBezTo>
                    <a:cubicBezTo>
                      <a:pt x="498809" y="97852"/>
                      <a:pt x="603094" y="76862"/>
                      <a:pt x="722326" y="99086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127000" sx="103000" sy="103000" algn="c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Freeform 15"/>
              <p:cNvSpPr/>
              <p:nvPr/>
            </p:nvSpPr>
            <p:spPr>
              <a:xfrm rot="19825119">
                <a:off x="4796085" y="1596682"/>
                <a:ext cx="1880242" cy="2680607"/>
              </a:xfrm>
              <a:custGeom>
                <a:avLst/>
                <a:gdLst/>
                <a:ahLst/>
                <a:cxnLst/>
                <a:rect l="l" t="t" r="r" b="b"/>
                <a:pathLst>
                  <a:path w="1880242" h="2680607">
                    <a:moveTo>
                      <a:pt x="1880242" y="2457771"/>
                    </a:moveTo>
                    <a:lnTo>
                      <a:pt x="1880242" y="2680607"/>
                    </a:lnTo>
                    <a:lnTo>
                      <a:pt x="1784575" y="2626302"/>
                    </a:lnTo>
                    <a:close/>
                    <a:moveTo>
                      <a:pt x="935474" y="531021"/>
                    </a:moveTo>
                    <a:lnTo>
                      <a:pt x="1298386" y="737027"/>
                    </a:lnTo>
                    <a:lnTo>
                      <a:pt x="886881" y="1461956"/>
                    </a:lnTo>
                    <a:cubicBezTo>
                      <a:pt x="854745" y="1518568"/>
                      <a:pt x="842438" y="1561418"/>
                      <a:pt x="849957" y="1590506"/>
                    </a:cubicBezTo>
                    <a:cubicBezTo>
                      <a:pt x="857477" y="1619595"/>
                      <a:pt x="888053" y="1649362"/>
                      <a:pt x="941685" y="1679805"/>
                    </a:cubicBezTo>
                    <a:lnTo>
                      <a:pt x="960457" y="1690461"/>
                    </a:lnTo>
                    <a:lnTo>
                      <a:pt x="759524" y="2044434"/>
                    </a:lnTo>
                    <a:lnTo>
                      <a:pt x="662987" y="1989634"/>
                    </a:lnTo>
                    <a:cubicBezTo>
                      <a:pt x="530694" y="1914538"/>
                      <a:pt x="449503" y="1817432"/>
                      <a:pt x="419416" y="1698316"/>
                    </a:cubicBezTo>
                    <a:cubicBezTo>
                      <a:pt x="389328" y="1579200"/>
                      <a:pt x="413186" y="1451112"/>
                      <a:pt x="490988" y="1314051"/>
                    </a:cubicBezTo>
                    <a:close/>
                    <a:moveTo>
                      <a:pt x="0" y="0"/>
                    </a:moveTo>
                    <a:lnTo>
                      <a:pt x="91438" y="51905"/>
                    </a:lnTo>
                    <a:cubicBezTo>
                      <a:pt x="298816" y="169622"/>
                      <a:pt x="434479" y="308878"/>
                      <a:pt x="498428" y="469672"/>
                    </a:cubicBezTo>
                    <a:cubicBezTo>
                      <a:pt x="573938" y="661454"/>
                      <a:pt x="556894" y="853884"/>
                      <a:pt x="447295" y="1046960"/>
                    </a:cubicBezTo>
                    <a:cubicBezTo>
                      <a:pt x="342431" y="1231693"/>
                      <a:pt x="197258" y="1348632"/>
                      <a:pt x="11774" y="1397777"/>
                    </a:cubicBezTo>
                    <a:lnTo>
                      <a:pt x="0" y="1399659"/>
                    </a:lnTo>
                    <a:lnTo>
                      <a:pt x="0" y="930451"/>
                    </a:lnTo>
                    <a:lnTo>
                      <a:pt x="35166" y="895287"/>
                    </a:lnTo>
                    <a:cubicBezTo>
                      <a:pt x="49460" y="877806"/>
                      <a:pt x="62887" y="858003"/>
                      <a:pt x="75445" y="835880"/>
                    </a:cubicBezTo>
                    <a:cubicBezTo>
                      <a:pt x="146228" y="711185"/>
                      <a:pt x="131974" y="600047"/>
                      <a:pt x="32684" y="502467"/>
                    </a:cubicBezTo>
                    <a:lnTo>
                      <a:pt x="0" y="475008"/>
                    </a:lnTo>
                    <a:close/>
                    <a:moveTo>
                      <a:pt x="1880242" y="1031695"/>
                    </a:moveTo>
                    <a:lnTo>
                      <a:pt x="1880242" y="2222495"/>
                    </a:lnTo>
                    <a:lnTo>
                      <a:pt x="1683568" y="2568966"/>
                    </a:lnTo>
                    <a:lnTo>
                      <a:pt x="1320657" y="2362960"/>
                    </a:lnTo>
                    <a:lnTo>
                      <a:pt x="1771232" y="1569203"/>
                    </a:lnTo>
                    <a:cubicBezTo>
                      <a:pt x="1793219" y="1530468"/>
                      <a:pt x="1804657" y="1502686"/>
                      <a:pt x="1805544" y="1485855"/>
                    </a:cubicBezTo>
                    <a:cubicBezTo>
                      <a:pt x="1806430" y="1469023"/>
                      <a:pt x="1797339" y="1455196"/>
                      <a:pt x="1778270" y="1444371"/>
                    </a:cubicBezTo>
                    <a:cubicBezTo>
                      <a:pt x="1742515" y="1424075"/>
                      <a:pt x="1706202" y="1446404"/>
                      <a:pt x="1669331" y="1511359"/>
                    </a:cubicBezTo>
                    <a:lnTo>
                      <a:pt x="1218756" y="2305116"/>
                    </a:lnTo>
                    <a:lnTo>
                      <a:pt x="855844" y="2099109"/>
                    </a:lnTo>
                    <a:lnTo>
                      <a:pt x="1355130" y="1219541"/>
                    </a:lnTo>
                    <a:cubicBezTo>
                      <a:pt x="1417033" y="1110489"/>
                      <a:pt x="1500678" y="1040173"/>
                      <a:pt x="1606064" y="1008596"/>
                    </a:cubicBezTo>
                    <a:cubicBezTo>
                      <a:pt x="1685103" y="984912"/>
                      <a:pt x="1764168" y="986949"/>
                      <a:pt x="1843258" y="1014707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127000" sx="103000" sy="103000" algn="c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Freeform 16"/>
              <p:cNvSpPr/>
              <p:nvPr/>
            </p:nvSpPr>
            <p:spPr>
              <a:xfrm rot="464465">
                <a:off x="3774668" y="2102354"/>
                <a:ext cx="1880242" cy="1650399"/>
              </a:xfrm>
              <a:custGeom>
                <a:avLst/>
                <a:gdLst/>
                <a:ahLst/>
                <a:cxnLst/>
                <a:rect l="l" t="t" r="r" b="b"/>
                <a:pathLst>
                  <a:path w="1880242" h="1650399">
                    <a:moveTo>
                      <a:pt x="1459136" y="56210"/>
                    </a:moveTo>
                    <a:lnTo>
                      <a:pt x="1872638" y="0"/>
                    </a:lnTo>
                    <a:lnTo>
                      <a:pt x="1880242" y="55942"/>
                    </a:lnTo>
                    <a:lnTo>
                      <a:pt x="1880242" y="1361652"/>
                    </a:lnTo>
                    <a:lnTo>
                      <a:pt x="1833706" y="1345643"/>
                    </a:lnTo>
                    <a:cubicBezTo>
                      <a:pt x="1806258" y="1332583"/>
                      <a:pt x="1780515" y="1316492"/>
                      <a:pt x="1756479" y="1297371"/>
                    </a:cubicBezTo>
                    <a:cubicBezTo>
                      <a:pt x="1660332" y="1220888"/>
                      <a:pt x="1601644" y="1104563"/>
                      <a:pt x="1580416" y="948396"/>
                    </a:cubicBezTo>
                    <a:close/>
                    <a:moveTo>
                      <a:pt x="0" y="254558"/>
                    </a:moveTo>
                    <a:lnTo>
                      <a:pt x="497440" y="186939"/>
                    </a:lnTo>
                    <a:cubicBezTo>
                      <a:pt x="733726" y="154819"/>
                      <a:pt x="926041" y="183308"/>
                      <a:pt x="1074385" y="272404"/>
                    </a:cubicBezTo>
                    <a:cubicBezTo>
                      <a:pt x="1250711" y="379135"/>
                      <a:pt x="1353827" y="542496"/>
                      <a:pt x="1383732" y="762487"/>
                    </a:cubicBezTo>
                    <a:cubicBezTo>
                      <a:pt x="1412344" y="972972"/>
                      <a:pt x="1367797" y="1153985"/>
                      <a:pt x="1250090" y="1305526"/>
                    </a:cubicBezTo>
                    <a:cubicBezTo>
                      <a:pt x="1132384" y="1457066"/>
                      <a:pt x="966591" y="1547374"/>
                      <a:pt x="752711" y="1576447"/>
                    </a:cubicBezTo>
                    <a:cubicBezTo>
                      <a:pt x="727588" y="1579863"/>
                      <a:pt x="686325" y="1584089"/>
                      <a:pt x="628921" y="1589126"/>
                    </a:cubicBezTo>
                    <a:lnTo>
                      <a:pt x="573403" y="1180716"/>
                    </a:lnTo>
                    <a:lnTo>
                      <a:pt x="639604" y="1171717"/>
                    </a:lnTo>
                    <a:cubicBezTo>
                      <a:pt x="880644" y="1138952"/>
                      <a:pt x="987458" y="1021739"/>
                      <a:pt x="960045" y="820081"/>
                    </a:cubicBezTo>
                    <a:cubicBezTo>
                      <a:pt x="934294" y="630644"/>
                      <a:pt x="802936" y="552031"/>
                      <a:pt x="565970" y="584244"/>
                    </a:cubicBezTo>
                    <a:lnTo>
                      <a:pt x="426438" y="603211"/>
                    </a:lnTo>
                    <a:lnTo>
                      <a:pt x="561148" y="1594189"/>
                    </a:lnTo>
                    <a:lnTo>
                      <a:pt x="147646" y="1650399"/>
                    </a:lnTo>
                    <a:lnTo>
                      <a:pt x="0" y="564253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127000" sx="103000" sy="103000" algn="c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Freeform 17"/>
              <p:cNvSpPr/>
              <p:nvPr/>
            </p:nvSpPr>
            <p:spPr>
              <a:xfrm rot="20016556">
                <a:off x="3576913" y="2247625"/>
                <a:ext cx="813300" cy="1617758"/>
              </a:xfrm>
              <a:custGeom>
                <a:avLst/>
                <a:gdLst/>
                <a:ahLst/>
                <a:cxnLst/>
                <a:rect l="l" t="t" r="r" b="b"/>
                <a:pathLst>
                  <a:path w="813300" h="1617758">
                    <a:moveTo>
                      <a:pt x="813300" y="1186597"/>
                    </a:moveTo>
                    <a:lnTo>
                      <a:pt x="813300" y="1617758"/>
                    </a:lnTo>
                    <a:lnTo>
                      <a:pt x="686330" y="1592473"/>
                    </a:lnTo>
                    <a:cubicBezTo>
                      <a:pt x="638672" y="1578196"/>
                      <a:pt x="590674" y="1559065"/>
                      <a:pt x="542336" y="1535079"/>
                    </a:cubicBezTo>
                    <a:cubicBezTo>
                      <a:pt x="519625" y="1523810"/>
                      <a:pt x="483098" y="1504155"/>
                      <a:pt x="432755" y="1476115"/>
                    </a:cubicBezTo>
                    <a:lnTo>
                      <a:pt x="615959" y="1106904"/>
                    </a:lnTo>
                    <a:lnTo>
                      <a:pt x="675806" y="1136600"/>
                    </a:lnTo>
                    <a:cubicBezTo>
                      <a:pt x="703044" y="1150116"/>
                      <a:pt x="729287" y="1161363"/>
                      <a:pt x="754534" y="1170341"/>
                    </a:cubicBezTo>
                    <a:close/>
                    <a:moveTo>
                      <a:pt x="623624" y="0"/>
                    </a:moveTo>
                    <a:lnTo>
                      <a:pt x="813300" y="94118"/>
                    </a:lnTo>
                    <a:lnTo>
                      <a:pt x="813300" y="556583"/>
                    </a:lnTo>
                    <a:lnTo>
                      <a:pt x="373815" y="1442279"/>
                    </a:lnTo>
                    <a:lnTo>
                      <a:pt x="0" y="1256791"/>
                    </a:ln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127000" sx="103000" sy="103000" algn="c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Rounded Rectangle 9"/>
            <p:cNvSpPr/>
            <p:nvPr/>
          </p:nvSpPr>
          <p:spPr>
            <a:xfrm>
              <a:off x="5525911" y="591497"/>
              <a:ext cx="3142554" cy="961072"/>
            </a:xfrm>
            <a:prstGeom prst="roundRect">
              <a:avLst>
                <a:gd name="adj" fmla="val 46505"/>
              </a:avLst>
            </a:prstGeom>
            <a:solidFill>
              <a:schemeClr val="accent3"/>
            </a:solidFill>
            <a:ln>
              <a:noFill/>
            </a:ln>
            <a:effectLst>
              <a:innerShdw blurRad="1905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View Logbook</a:t>
              </a:r>
              <a:endParaRPr lang="en-US" sz="24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5525911" y="1687914"/>
              <a:ext cx="3142554" cy="961072"/>
            </a:xfrm>
            <a:prstGeom prst="roundRect">
              <a:avLst>
                <a:gd name="adj" fmla="val 46505"/>
              </a:avLst>
            </a:prstGeom>
            <a:solidFill>
              <a:schemeClr val="accent3"/>
            </a:solidFill>
            <a:ln>
              <a:noFill/>
            </a:ln>
            <a:effectLst>
              <a:innerShdw blurRad="1905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Create New Logbook</a:t>
              </a:r>
              <a:endParaRPr lang="en-US" sz="24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5525911" y="3880748"/>
              <a:ext cx="3142554" cy="961072"/>
            </a:xfrm>
            <a:prstGeom prst="roundRect">
              <a:avLst>
                <a:gd name="adj" fmla="val 46505"/>
              </a:avLst>
            </a:prstGeom>
            <a:solidFill>
              <a:schemeClr val="accent3"/>
            </a:solidFill>
            <a:ln>
              <a:noFill/>
            </a:ln>
            <a:effectLst>
              <a:innerShdw blurRad="1905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Generate Job Card </a:t>
              </a:r>
              <a:endParaRPr lang="en-US" sz="24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5525911" y="4977165"/>
              <a:ext cx="3142554" cy="961072"/>
            </a:xfrm>
            <a:prstGeom prst="roundRect">
              <a:avLst>
                <a:gd name="adj" fmla="val 46505"/>
              </a:avLst>
            </a:prstGeom>
            <a:solidFill>
              <a:schemeClr val="accent3"/>
            </a:solidFill>
            <a:ln>
              <a:noFill/>
            </a:ln>
            <a:effectLst>
              <a:innerShdw blurRad="1905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Log Out</a:t>
              </a:r>
              <a:endParaRPr lang="en-US" sz="24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5525911" y="2784331"/>
              <a:ext cx="3142554" cy="961072"/>
            </a:xfrm>
            <a:prstGeom prst="roundRect">
              <a:avLst>
                <a:gd name="adj" fmla="val 46505"/>
              </a:avLst>
            </a:prstGeom>
            <a:solidFill>
              <a:schemeClr val="accent3"/>
            </a:solidFill>
            <a:ln>
              <a:noFill/>
            </a:ln>
            <a:effectLst>
              <a:innerShdw blurRad="1905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Update Logbook</a:t>
              </a:r>
              <a:endParaRPr lang="en-US" sz="24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32" name="Round Diagonal Corner Rectangle 31"/>
            <p:cNvSpPr/>
            <p:nvPr/>
          </p:nvSpPr>
          <p:spPr>
            <a:xfrm>
              <a:off x="2456304" y="4083234"/>
              <a:ext cx="1780853" cy="1047750"/>
            </a:xfrm>
            <a:prstGeom prst="round2DiagRect">
              <a:avLst>
                <a:gd name="adj1" fmla="val 17576"/>
                <a:gd name="adj2" fmla="val 50000"/>
              </a:avLst>
            </a:prstGeom>
            <a:solidFill>
              <a:schemeClr val="accent3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3200" b="1" spc="50" dirty="0">
                  <a:ln w="0"/>
                  <a:solidFill>
                    <a:schemeClr val="bg1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R I &amp; I</a:t>
              </a:r>
            </a:p>
          </p:txBody>
        </p:sp>
      </p:grpSp>
      <p:pic>
        <p:nvPicPr>
          <p:cNvPr id="55" name="Picture 5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3751" y="-1601295"/>
            <a:ext cx="6852498" cy="5346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3382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16246" y="1215040"/>
            <a:ext cx="6852219" cy="3937496"/>
            <a:chOff x="1816246" y="1215040"/>
            <a:chExt cx="6852219" cy="3937496"/>
          </a:xfrm>
        </p:grpSpPr>
        <p:cxnSp>
          <p:nvCxnSpPr>
            <p:cNvPr id="5" name="Straight Connector 4"/>
            <p:cNvCxnSpPr>
              <a:endCxn id="19" idx="1"/>
            </p:cNvCxnSpPr>
            <p:nvPr/>
          </p:nvCxnSpPr>
          <p:spPr>
            <a:xfrm>
              <a:off x="4850467" y="3264867"/>
              <a:ext cx="675444" cy="0"/>
            </a:xfrm>
            <a:prstGeom prst="line">
              <a:avLst/>
            </a:prstGeom>
            <a:ln w="41275">
              <a:solidFill>
                <a:srgbClr val="63A6E2">
                  <a:alpha val="7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2061029" y="1215040"/>
              <a:ext cx="250000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 smtClean="0">
                  <a:latin typeface="Arial Rounded MT Bold" panose="020F0704030504030204" pitchFamily="34" charset="0"/>
                </a:rPr>
                <a:t>Welcome To</a:t>
              </a:r>
            </a:p>
          </p:txBody>
        </p:sp>
        <p:sp>
          <p:nvSpPr>
            <p:cNvPr id="14" name="Freeform 13"/>
            <p:cNvSpPr/>
            <p:nvPr/>
          </p:nvSpPr>
          <p:spPr>
            <a:xfrm rot="569235">
              <a:off x="3615753" y="2676135"/>
              <a:ext cx="1125169" cy="1038893"/>
            </a:xfrm>
            <a:custGeom>
              <a:avLst/>
              <a:gdLst/>
              <a:ahLst/>
              <a:cxnLst/>
              <a:rect l="l" t="t" r="r" b="b"/>
              <a:pathLst>
                <a:path w="1869205" h="1725876">
                  <a:moveTo>
                    <a:pt x="0" y="1617332"/>
                  </a:moveTo>
                  <a:lnTo>
                    <a:pt x="17646" y="1722927"/>
                  </a:lnTo>
                  <a:lnTo>
                    <a:pt x="0" y="1725876"/>
                  </a:lnTo>
                  <a:close/>
                  <a:moveTo>
                    <a:pt x="1561637" y="7010"/>
                  </a:moveTo>
                  <a:cubicBezTo>
                    <a:pt x="1618409" y="-2478"/>
                    <a:pt x="1675748" y="-2334"/>
                    <a:pt x="1733655" y="7442"/>
                  </a:cubicBezTo>
                  <a:lnTo>
                    <a:pt x="1799559" y="401804"/>
                  </a:lnTo>
                  <a:cubicBezTo>
                    <a:pt x="1768126" y="396636"/>
                    <a:pt x="1744300" y="395407"/>
                    <a:pt x="1728080" y="398118"/>
                  </a:cubicBezTo>
                  <a:cubicBezTo>
                    <a:pt x="1696990" y="403314"/>
                    <a:pt x="1672214" y="419264"/>
                    <a:pt x="1653751" y="445971"/>
                  </a:cubicBezTo>
                  <a:cubicBezTo>
                    <a:pt x="1635288" y="472677"/>
                    <a:pt x="1628767" y="502251"/>
                    <a:pt x="1634188" y="534692"/>
                  </a:cubicBezTo>
                  <a:cubicBezTo>
                    <a:pt x="1638819" y="562402"/>
                    <a:pt x="1656858" y="595514"/>
                    <a:pt x="1688304" y="634027"/>
                  </a:cubicBezTo>
                  <a:lnTo>
                    <a:pt x="1728880" y="683519"/>
                  </a:lnTo>
                  <a:cubicBezTo>
                    <a:pt x="1802142" y="772707"/>
                    <a:pt x="1846453" y="863259"/>
                    <a:pt x="1861814" y="955176"/>
                  </a:cubicBezTo>
                  <a:cubicBezTo>
                    <a:pt x="1884290" y="1089671"/>
                    <a:pt x="1855504" y="1211544"/>
                    <a:pt x="1775457" y="1320794"/>
                  </a:cubicBezTo>
                  <a:cubicBezTo>
                    <a:pt x="1695410" y="1430044"/>
                    <a:pt x="1586448" y="1496189"/>
                    <a:pt x="1448573" y="1519230"/>
                  </a:cubicBezTo>
                  <a:cubicBezTo>
                    <a:pt x="1382339" y="1530299"/>
                    <a:pt x="1314240" y="1526048"/>
                    <a:pt x="1244275" y="1506477"/>
                  </a:cubicBezTo>
                  <a:lnTo>
                    <a:pt x="1177355" y="1106032"/>
                  </a:lnTo>
                  <a:cubicBezTo>
                    <a:pt x="1220734" y="1124487"/>
                    <a:pt x="1257630" y="1131174"/>
                    <a:pt x="1288044" y="1126092"/>
                  </a:cubicBezTo>
                  <a:cubicBezTo>
                    <a:pt x="1323864" y="1120106"/>
                    <a:pt x="1352048" y="1104801"/>
                    <a:pt x="1372596" y="1080178"/>
                  </a:cubicBezTo>
                  <a:cubicBezTo>
                    <a:pt x="1393144" y="1055554"/>
                    <a:pt x="1400821" y="1027698"/>
                    <a:pt x="1395625" y="996609"/>
                  </a:cubicBezTo>
                  <a:cubicBezTo>
                    <a:pt x="1392237" y="976333"/>
                    <a:pt x="1365577" y="935283"/>
                    <a:pt x="1315646" y="873460"/>
                  </a:cubicBezTo>
                  <a:cubicBezTo>
                    <a:pt x="1236072" y="775600"/>
                    <a:pt x="1187249" y="672602"/>
                    <a:pt x="1169178" y="564465"/>
                  </a:cubicBezTo>
                  <a:cubicBezTo>
                    <a:pt x="1147379" y="434025"/>
                    <a:pt x="1175068" y="313899"/>
                    <a:pt x="1252242" y="204087"/>
                  </a:cubicBezTo>
                  <a:cubicBezTo>
                    <a:pt x="1329416" y="94275"/>
                    <a:pt x="1432548" y="28582"/>
                    <a:pt x="1561637" y="7010"/>
                  </a:cubicBezTo>
                  <a:close/>
                  <a:moveTo>
                    <a:pt x="448716" y="192994"/>
                  </a:moveTo>
                  <a:cubicBezTo>
                    <a:pt x="573073" y="172212"/>
                    <a:pt x="674920" y="195487"/>
                    <a:pt x="754255" y="262818"/>
                  </a:cubicBezTo>
                  <a:cubicBezTo>
                    <a:pt x="833592" y="330148"/>
                    <a:pt x="885570" y="437482"/>
                    <a:pt x="910192" y="584819"/>
                  </a:cubicBezTo>
                  <a:lnTo>
                    <a:pt x="1070970" y="1546902"/>
                  </a:lnTo>
                  <a:lnTo>
                    <a:pt x="659372" y="1615685"/>
                  </a:lnTo>
                  <a:lnTo>
                    <a:pt x="508929" y="715444"/>
                  </a:lnTo>
                  <a:cubicBezTo>
                    <a:pt x="501475" y="670837"/>
                    <a:pt x="492986" y="641861"/>
                    <a:pt x="483461" y="628516"/>
                  </a:cubicBezTo>
                  <a:cubicBezTo>
                    <a:pt x="473936" y="615171"/>
                    <a:pt x="458360" y="610306"/>
                    <a:pt x="436733" y="613920"/>
                  </a:cubicBezTo>
                  <a:cubicBezTo>
                    <a:pt x="396181" y="620697"/>
                    <a:pt x="381666" y="658554"/>
                    <a:pt x="393186" y="727491"/>
                  </a:cubicBezTo>
                  <a:lnTo>
                    <a:pt x="544815" y="1634829"/>
                  </a:lnTo>
                  <a:lnTo>
                    <a:pt x="133218" y="1703613"/>
                  </a:lnTo>
                  <a:lnTo>
                    <a:pt x="0" y="906446"/>
                  </a:lnTo>
                  <a:lnTo>
                    <a:pt x="0" y="340190"/>
                  </a:lnTo>
                  <a:lnTo>
                    <a:pt x="55955" y="371763"/>
                  </a:lnTo>
                  <a:cubicBezTo>
                    <a:pt x="83232" y="392345"/>
                    <a:pt x="109142" y="417346"/>
                    <a:pt x="133685" y="446765"/>
                  </a:cubicBezTo>
                  <a:cubicBezTo>
                    <a:pt x="168573" y="368683"/>
                    <a:pt x="210200" y="310142"/>
                    <a:pt x="258566" y="271144"/>
                  </a:cubicBezTo>
                  <a:cubicBezTo>
                    <a:pt x="306933" y="232146"/>
                    <a:pt x="370316" y="206096"/>
                    <a:pt x="448716" y="192994"/>
                  </a:cubicBezTo>
                  <a:close/>
                </a:path>
              </a:pathLst>
            </a:custGeom>
            <a:solidFill>
              <a:srgbClr val="99CCFF"/>
            </a:solidFill>
            <a:ln>
              <a:noFill/>
            </a:ln>
            <a:effectLst>
              <a:outerShdw blurRad="127000" sx="103000" sy="1030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14"/>
            <p:cNvSpPr/>
            <p:nvPr/>
          </p:nvSpPr>
          <p:spPr>
            <a:xfrm rot="20966508">
              <a:off x="3196307" y="2657718"/>
              <a:ext cx="1131813" cy="1091430"/>
            </a:xfrm>
            <a:custGeom>
              <a:avLst/>
              <a:gdLst/>
              <a:ahLst/>
              <a:cxnLst/>
              <a:rect l="l" t="t" r="r" b="b"/>
              <a:pathLst>
                <a:path w="1880242" h="1813154">
                  <a:moveTo>
                    <a:pt x="0" y="1013117"/>
                  </a:moveTo>
                  <a:lnTo>
                    <a:pt x="158" y="1013164"/>
                  </a:lnTo>
                  <a:lnTo>
                    <a:pt x="21378" y="1017119"/>
                  </a:lnTo>
                  <a:lnTo>
                    <a:pt x="0" y="1131811"/>
                  </a:lnTo>
                  <a:close/>
                  <a:moveTo>
                    <a:pt x="1766822" y="1331997"/>
                  </a:moveTo>
                  <a:cubicBezTo>
                    <a:pt x="1801247" y="1364203"/>
                    <a:pt x="1833616" y="1383132"/>
                    <a:pt x="1863929" y="1388782"/>
                  </a:cubicBezTo>
                  <a:lnTo>
                    <a:pt x="1880242" y="1389251"/>
                  </a:lnTo>
                  <a:lnTo>
                    <a:pt x="1880242" y="1813154"/>
                  </a:lnTo>
                  <a:lnTo>
                    <a:pt x="1879980" y="1813129"/>
                  </a:lnTo>
                  <a:cubicBezTo>
                    <a:pt x="1813964" y="1800824"/>
                    <a:pt x="1751448" y="1773488"/>
                    <a:pt x="1692429" y="1731122"/>
                  </a:cubicBezTo>
                  <a:close/>
                  <a:moveTo>
                    <a:pt x="0" y="0"/>
                  </a:moveTo>
                  <a:lnTo>
                    <a:pt x="30080" y="5607"/>
                  </a:lnTo>
                  <a:lnTo>
                    <a:pt x="0" y="166986"/>
                  </a:lnTo>
                  <a:close/>
                  <a:moveTo>
                    <a:pt x="722326" y="99086"/>
                  </a:moveTo>
                  <a:cubicBezTo>
                    <a:pt x="863788" y="125453"/>
                    <a:pt x="960462" y="210736"/>
                    <a:pt x="1012350" y="354934"/>
                  </a:cubicBezTo>
                  <a:cubicBezTo>
                    <a:pt x="1071888" y="293540"/>
                    <a:pt x="1131060" y="252814"/>
                    <a:pt x="1189863" y="232757"/>
                  </a:cubicBezTo>
                  <a:cubicBezTo>
                    <a:pt x="1248667" y="212700"/>
                    <a:pt x="1317140" y="209953"/>
                    <a:pt x="1395280" y="224518"/>
                  </a:cubicBezTo>
                  <a:cubicBezTo>
                    <a:pt x="1519228" y="247621"/>
                    <a:pt x="1606928" y="304394"/>
                    <a:pt x="1658378" y="394840"/>
                  </a:cubicBezTo>
                  <a:cubicBezTo>
                    <a:pt x="1709829" y="485286"/>
                    <a:pt x="1721869" y="603934"/>
                    <a:pt x="1694497" y="750785"/>
                  </a:cubicBezTo>
                  <a:lnTo>
                    <a:pt x="1515766" y="1709694"/>
                  </a:lnTo>
                  <a:lnTo>
                    <a:pt x="1105526" y="1633230"/>
                  </a:lnTo>
                  <a:lnTo>
                    <a:pt x="1272769" y="735957"/>
                  </a:lnTo>
                  <a:cubicBezTo>
                    <a:pt x="1281056" y="691498"/>
                    <a:pt x="1283013" y="661367"/>
                    <a:pt x="1278639" y="645566"/>
                  </a:cubicBezTo>
                  <a:cubicBezTo>
                    <a:pt x="1274265" y="629765"/>
                    <a:pt x="1261301" y="619855"/>
                    <a:pt x="1239744" y="615837"/>
                  </a:cubicBezTo>
                  <a:cubicBezTo>
                    <a:pt x="1199327" y="608304"/>
                    <a:pt x="1172715" y="638892"/>
                    <a:pt x="1159908" y="707602"/>
                  </a:cubicBezTo>
                  <a:lnTo>
                    <a:pt x="991347" y="1611948"/>
                  </a:lnTo>
                  <a:lnTo>
                    <a:pt x="581107" y="1535483"/>
                  </a:lnTo>
                  <a:lnTo>
                    <a:pt x="748350" y="638211"/>
                  </a:lnTo>
                  <a:cubicBezTo>
                    <a:pt x="756511" y="594425"/>
                    <a:pt x="758268" y="564432"/>
                    <a:pt x="753620" y="548231"/>
                  </a:cubicBezTo>
                  <a:cubicBezTo>
                    <a:pt x="748972" y="532029"/>
                    <a:pt x="735871" y="521920"/>
                    <a:pt x="714315" y="517902"/>
                  </a:cubicBezTo>
                  <a:cubicBezTo>
                    <a:pt x="673897" y="510369"/>
                    <a:pt x="646845" y="543315"/>
                    <a:pt x="633160" y="616741"/>
                  </a:cubicBezTo>
                  <a:lnTo>
                    <a:pt x="465917" y="1514013"/>
                  </a:lnTo>
                  <a:lnTo>
                    <a:pt x="55677" y="1437548"/>
                  </a:lnTo>
                  <a:lnTo>
                    <a:pt x="241000" y="443273"/>
                  </a:lnTo>
                  <a:cubicBezTo>
                    <a:pt x="263977" y="319999"/>
                    <a:pt x="320134" y="226260"/>
                    <a:pt x="409472" y="162057"/>
                  </a:cubicBezTo>
                  <a:cubicBezTo>
                    <a:pt x="498809" y="97852"/>
                    <a:pt x="603094" y="76862"/>
                    <a:pt x="722326" y="99086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outerShdw blurRad="127000" sx="103000" sy="1030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/>
            <p:cNvSpPr/>
            <p:nvPr/>
          </p:nvSpPr>
          <p:spPr>
            <a:xfrm rot="19825119">
              <a:off x="2550127" y="2386126"/>
              <a:ext cx="1131813" cy="1613594"/>
            </a:xfrm>
            <a:custGeom>
              <a:avLst/>
              <a:gdLst/>
              <a:ahLst/>
              <a:cxnLst/>
              <a:rect l="l" t="t" r="r" b="b"/>
              <a:pathLst>
                <a:path w="1880242" h="2680607">
                  <a:moveTo>
                    <a:pt x="1880242" y="2457771"/>
                  </a:moveTo>
                  <a:lnTo>
                    <a:pt x="1880242" y="2680607"/>
                  </a:lnTo>
                  <a:lnTo>
                    <a:pt x="1784575" y="2626302"/>
                  </a:lnTo>
                  <a:close/>
                  <a:moveTo>
                    <a:pt x="935474" y="531021"/>
                  </a:moveTo>
                  <a:lnTo>
                    <a:pt x="1298386" y="737027"/>
                  </a:lnTo>
                  <a:lnTo>
                    <a:pt x="886881" y="1461956"/>
                  </a:lnTo>
                  <a:cubicBezTo>
                    <a:pt x="854745" y="1518568"/>
                    <a:pt x="842438" y="1561418"/>
                    <a:pt x="849957" y="1590506"/>
                  </a:cubicBezTo>
                  <a:cubicBezTo>
                    <a:pt x="857477" y="1619595"/>
                    <a:pt x="888053" y="1649362"/>
                    <a:pt x="941685" y="1679805"/>
                  </a:cubicBezTo>
                  <a:lnTo>
                    <a:pt x="960457" y="1690461"/>
                  </a:lnTo>
                  <a:lnTo>
                    <a:pt x="759524" y="2044434"/>
                  </a:lnTo>
                  <a:lnTo>
                    <a:pt x="662987" y="1989634"/>
                  </a:lnTo>
                  <a:cubicBezTo>
                    <a:pt x="530694" y="1914538"/>
                    <a:pt x="449503" y="1817432"/>
                    <a:pt x="419416" y="1698316"/>
                  </a:cubicBezTo>
                  <a:cubicBezTo>
                    <a:pt x="389328" y="1579200"/>
                    <a:pt x="413186" y="1451112"/>
                    <a:pt x="490988" y="1314051"/>
                  </a:cubicBezTo>
                  <a:close/>
                  <a:moveTo>
                    <a:pt x="0" y="0"/>
                  </a:moveTo>
                  <a:lnTo>
                    <a:pt x="91438" y="51905"/>
                  </a:lnTo>
                  <a:cubicBezTo>
                    <a:pt x="298816" y="169622"/>
                    <a:pt x="434479" y="308878"/>
                    <a:pt x="498428" y="469672"/>
                  </a:cubicBezTo>
                  <a:cubicBezTo>
                    <a:pt x="573938" y="661454"/>
                    <a:pt x="556894" y="853884"/>
                    <a:pt x="447295" y="1046960"/>
                  </a:cubicBezTo>
                  <a:cubicBezTo>
                    <a:pt x="342431" y="1231693"/>
                    <a:pt x="197258" y="1348632"/>
                    <a:pt x="11774" y="1397777"/>
                  </a:cubicBezTo>
                  <a:lnTo>
                    <a:pt x="0" y="1399659"/>
                  </a:lnTo>
                  <a:lnTo>
                    <a:pt x="0" y="930451"/>
                  </a:lnTo>
                  <a:lnTo>
                    <a:pt x="35166" y="895287"/>
                  </a:lnTo>
                  <a:cubicBezTo>
                    <a:pt x="49460" y="877806"/>
                    <a:pt x="62887" y="858003"/>
                    <a:pt x="75445" y="835880"/>
                  </a:cubicBezTo>
                  <a:cubicBezTo>
                    <a:pt x="146228" y="711185"/>
                    <a:pt x="131974" y="600047"/>
                    <a:pt x="32684" y="502467"/>
                  </a:cubicBezTo>
                  <a:lnTo>
                    <a:pt x="0" y="475008"/>
                  </a:lnTo>
                  <a:close/>
                  <a:moveTo>
                    <a:pt x="1880242" y="1031695"/>
                  </a:moveTo>
                  <a:lnTo>
                    <a:pt x="1880242" y="2222495"/>
                  </a:lnTo>
                  <a:lnTo>
                    <a:pt x="1683568" y="2568966"/>
                  </a:lnTo>
                  <a:lnTo>
                    <a:pt x="1320657" y="2362960"/>
                  </a:lnTo>
                  <a:lnTo>
                    <a:pt x="1771232" y="1569203"/>
                  </a:lnTo>
                  <a:cubicBezTo>
                    <a:pt x="1793219" y="1530468"/>
                    <a:pt x="1804657" y="1502686"/>
                    <a:pt x="1805544" y="1485855"/>
                  </a:cubicBezTo>
                  <a:cubicBezTo>
                    <a:pt x="1806430" y="1469023"/>
                    <a:pt x="1797339" y="1455196"/>
                    <a:pt x="1778270" y="1444371"/>
                  </a:cubicBezTo>
                  <a:cubicBezTo>
                    <a:pt x="1742515" y="1424075"/>
                    <a:pt x="1706202" y="1446404"/>
                    <a:pt x="1669331" y="1511359"/>
                  </a:cubicBezTo>
                  <a:lnTo>
                    <a:pt x="1218756" y="2305116"/>
                  </a:lnTo>
                  <a:lnTo>
                    <a:pt x="855844" y="2099109"/>
                  </a:lnTo>
                  <a:lnTo>
                    <a:pt x="1355130" y="1219541"/>
                  </a:lnTo>
                  <a:cubicBezTo>
                    <a:pt x="1417033" y="1110489"/>
                    <a:pt x="1500678" y="1040173"/>
                    <a:pt x="1606064" y="1008596"/>
                  </a:cubicBezTo>
                  <a:cubicBezTo>
                    <a:pt x="1685103" y="984912"/>
                    <a:pt x="1764168" y="986949"/>
                    <a:pt x="1843258" y="1014707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  <a:effectLst>
              <a:outerShdw blurRad="127000" sx="103000" sy="1030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/>
            <p:cNvSpPr/>
            <p:nvPr/>
          </p:nvSpPr>
          <p:spPr>
            <a:xfrm rot="464465">
              <a:off x="1935285" y="2690516"/>
              <a:ext cx="1131813" cy="993459"/>
            </a:xfrm>
            <a:custGeom>
              <a:avLst/>
              <a:gdLst/>
              <a:ahLst/>
              <a:cxnLst/>
              <a:rect l="l" t="t" r="r" b="b"/>
              <a:pathLst>
                <a:path w="1880242" h="1650399">
                  <a:moveTo>
                    <a:pt x="1459136" y="56210"/>
                  </a:moveTo>
                  <a:lnTo>
                    <a:pt x="1872638" y="0"/>
                  </a:lnTo>
                  <a:lnTo>
                    <a:pt x="1880242" y="55942"/>
                  </a:lnTo>
                  <a:lnTo>
                    <a:pt x="1880242" y="1361652"/>
                  </a:lnTo>
                  <a:lnTo>
                    <a:pt x="1833706" y="1345643"/>
                  </a:lnTo>
                  <a:cubicBezTo>
                    <a:pt x="1806258" y="1332583"/>
                    <a:pt x="1780515" y="1316492"/>
                    <a:pt x="1756479" y="1297371"/>
                  </a:cubicBezTo>
                  <a:cubicBezTo>
                    <a:pt x="1660332" y="1220888"/>
                    <a:pt x="1601644" y="1104563"/>
                    <a:pt x="1580416" y="948396"/>
                  </a:cubicBezTo>
                  <a:close/>
                  <a:moveTo>
                    <a:pt x="0" y="254558"/>
                  </a:moveTo>
                  <a:lnTo>
                    <a:pt x="497440" y="186939"/>
                  </a:lnTo>
                  <a:cubicBezTo>
                    <a:pt x="733726" y="154819"/>
                    <a:pt x="926041" y="183308"/>
                    <a:pt x="1074385" y="272404"/>
                  </a:cubicBezTo>
                  <a:cubicBezTo>
                    <a:pt x="1250711" y="379135"/>
                    <a:pt x="1353827" y="542496"/>
                    <a:pt x="1383732" y="762487"/>
                  </a:cubicBezTo>
                  <a:cubicBezTo>
                    <a:pt x="1412344" y="972972"/>
                    <a:pt x="1367797" y="1153985"/>
                    <a:pt x="1250090" y="1305526"/>
                  </a:cubicBezTo>
                  <a:cubicBezTo>
                    <a:pt x="1132384" y="1457066"/>
                    <a:pt x="966591" y="1547374"/>
                    <a:pt x="752711" y="1576447"/>
                  </a:cubicBezTo>
                  <a:cubicBezTo>
                    <a:pt x="727588" y="1579863"/>
                    <a:pt x="686325" y="1584089"/>
                    <a:pt x="628921" y="1589126"/>
                  </a:cubicBezTo>
                  <a:lnTo>
                    <a:pt x="573403" y="1180716"/>
                  </a:lnTo>
                  <a:lnTo>
                    <a:pt x="639604" y="1171717"/>
                  </a:lnTo>
                  <a:cubicBezTo>
                    <a:pt x="880644" y="1138952"/>
                    <a:pt x="987458" y="1021739"/>
                    <a:pt x="960045" y="820081"/>
                  </a:cubicBezTo>
                  <a:cubicBezTo>
                    <a:pt x="934294" y="630644"/>
                    <a:pt x="802936" y="552031"/>
                    <a:pt x="565970" y="584244"/>
                  </a:cubicBezTo>
                  <a:lnTo>
                    <a:pt x="426438" y="603211"/>
                  </a:lnTo>
                  <a:lnTo>
                    <a:pt x="561148" y="1594189"/>
                  </a:lnTo>
                  <a:lnTo>
                    <a:pt x="147646" y="1650399"/>
                  </a:lnTo>
                  <a:lnTo>
                    <a:pt x="0" y="564253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>
              <a:outerShdw blurRad="127000" sx="103000" sy="1030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/>
            <p:cNvSpPr/>
            <p:nvPr/>
          </p:nvSpPr>
          <p:spPr>
            <a:xfrm rot="20016556">
              <a:off x="1816246" y="2777962"/>
              <a:ext cx="489566" cy="973811"/>
            </a:xfrm>
            <a:custGeom>
              <a:avLst/>
              <a:gdLst/>
              <a:ahLst/>
              <a:cxnLst/>
              <a:rect l="l" t="t" r="r" b="b"/>
              <a:pathLst>
                <a:path w="813300" h="1617758">
                  <a:moveTo>
                    <a:pt x="813300" y="1186597"/>
                  </a:moveTo>
                  <a:lnTo>
                    <a:pt x="813300" y="1617758"/>
                  </a:lnTo>
                  <a:lnTo>
                    <a:pt x="686330" y="1592473"/>
                  </a:lnTo>
                  <a:cubicBezTo>
                    <a:pt x="638672" y="1578196"/>
                    <a:pt x="590674" y="1559065"/>
                    <a:pt x="542336" y="1535079"/>
                  </a:cubicBezTo>
                  <a:cubicBezTo>
                    <a:pt x="519625" y="1523810"/>
                    <a:pt x="483098" y="1504155"/>
                    <a:pt x="432755" y="1476115"/>
                  </a:cubicBezTo>
                  <a:lnTo>
                    <a:pt x="615959" y="1106904"/>
                  </a:lnTo>
                  <a:lnTo>
                    <a:pt x="675806" y="1136600"/>
                  </a:lnTo>
                  <a:cubicBezTo>
                    <a:pt x="703044" y="1150116"/>
                    <a:pt x="729287" y="1161363"/>
                    <a:pt x="754534" y="1170341"/>
                  </a:cubicBezTo>
                  <a:close/>
                  <a:moveTo>
                    <a:pt x="623624" y="0"/>
                  </a:moveTo>
                  <a:lnTo>
                    <a:pt x="813300" y="94118"/>
                  </a:lnTo>
                  <a:lnTo>
                    <a:pt x="813300" y="556583"/>
                  </a:lnTo>
                  <a:lnTo>
                    <a:pt x="373815" y="1442279"/>
                  </a:lnTo>
                  <a:lnTo>
                    <a:pt x="0" y="1256791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>
              <a:outerShdw blurRad="127000" sx="103000" sy="1030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" name="Straight Connector 3"/>
            <p:cNvCxnSpPr/>
            <p:nvPr/>
          </p:nvCxnSpPr>
          <p:spPr>
            <a:xfrm flipV="1">
              <a:off x="4713524" y="1699249"/>
              <a:ext cx="934801" cy="919569"/>
            </a:xfrm>
            <a:prstGeom prst="line">
              <a:avLst/>
            </a:prstGeom>
            <a:ln w="41275">
              <a:solidFill>
                <a:srgbClr val="63A6E2">
                  <a:alpha val="7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ounded Rectangle 9"/>
            <p:cNvSpPr/>
            <p:nvPr/>
          </p:nvSpPr>
          <p:spPr>
            <a:xfrm>
              <a:off x="5525911" y="1309885"/>
              <a:ext cx="3142554" cy="961072"/>
            </a:xfrm>
            <a:prstGeom prst="roundRect">
              <a:avLst>
                <a:gd name="adj" fmla="val 46505"/>
              </a:avLst>
            </a:prstGeom>
            <a:solidFill>
              <a:srgbClr val="63A6E2"/>
            </a:solidFill>
            <a:ln>
              <a:noFill/>
            </a:ln>
            <a:effectLst>
              <a:innerShdw blurRad="1905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View Logbook</a:t>
              </a:r>
              <a:endParaRPr lang="en-US" sz="24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5525911" y="2784331"/>
              <a:ext cx="3142554" cy="961072"/>
            </a:xfrm>
            <a:prstGeom prst="roundRect">
              <a:avLst>
                <a:gd name="adj" fmla="val 46505"/>
              </a:avLst>
            </a:prstGeom>
            <a:solidFill>
              <a:srgbClr val="63A6E2"/>
            </a:solidFill>
            <a:ln>
              <a:noFill/>
            </a:ln>
            <a:effectLst>
              <a:innerShdw blurRad="1905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Generate Work Order</a:t>
              </a:r>
              <a:endParaRPr lang="en-US" sz="24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4713524" y="3745403"/>
              <a:ext cx="934801" cy="1017769"/>
            </a:xfrm>
            <a:prstGeom prst="line">
              <a:avLst/>
            </a:prstGeom>
            <a:ln w="41275">
              <a:solidFill>
                <a:srgbClr val="63A6E2">
                  <a:alpha val="7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ounded Rectangle 28"/>
            <p:cNvSpPr/>
            <p:nvPr/>
          </p:nvSpPr>
          <p:spPr>
            <a:xfrm>
              <a:off x="5525911" y="4191464"/>
              <a:ext cx="3142554" cy="961072"/>
            </a:xfrm>
            <a:prstGeom prst="roundRect">
              <a:avLst>
                <a:gd name="adj" fmla="val 46505"/>
              </a:avLst>
            </a:prstGeom>
            <a:solidFill>
              <a:srgbClr val="63A6E2"/>
            </a:solidFill>
            <a:ln>
              <a:noFill/>
            </a:ln>
            <a:effectLst>
              <a:innerShdw blurRad="1905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Log Out</a:t>
              </a:r>
              <a:endParaRPr lang="en-US" sz="24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30" name="Round Diagonal Corner Rectangle 29"/>
            <p:cNvSpPr/>
            <p:nvPr/>
          </p:nvSpPr>
          <p:spPr>
            <a:xfrm>
              <a:off x="2456304" y="4083234"/>
              <a:ext cx="1780853" cy="1047750"/>
            </a:xfrm>
            <a:prstGeom prst="round2DiagRect">
              <a:avLst>
                <a:gd name="adj1" fmla="val 17576"/>
                <a:gd name="adj2" fmla="val 50000"/>
              </a:avLst>
            </a:prstGeom>
            <a:solidFill>
              <a:schemeClr val="accent1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3200" b="1" spc="50" dirty="0" smtClean="0">
                  <a:ln w="0"/>
                  <a:solidFill>
                    <a:schemeClr val="bg1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QM</a:t>
              </a:r>
              <a:endParaRPr lang="en-US" sz="3200" b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751" y="1417145"/>
            <a:ext cx="6852498" cy="4023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816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221337" y="2345758"/>
            <a:ext cx="1816071" cy="1816071"/>
          </a:xfrm>
          <a:prstGeom prst="rect">
            <a:avLst/>
          </a:prstGeom>
          <a:solidFill>
            <a:srgbClr val="FFFF99"/>
          </a:solidFill>
          <a:ln>
            <a:noFill/>
          </a:ln>
          <a:effectLst>
            <a:outerShdw blurRad="254000" sx="106000" sy="106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Vehicle</a:t>
            </a:r>
            <a:endParaRPr lang="en-US" sz="20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Rectangle 2"/>
          <p:cNvSpPr/>
          <p:nvPr/>
        </p:nvSpPr>
        <p:spPr>
          <a:xfrm flipH="1">
            <a:off x="853440" y="503793"/>
            <a:ext cx="1816071" cy="18160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254000" sx="106000" sy="106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Workshop Officer</a:t>
            </a:r>
            <a:endParaRPr lang="en-US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6" name="Rectangle 5"/>
          <p:cNvSpPr/>
          <p:nvPr/>
        </p:nvSpPr>
        <p:spPr>
          <a:xfrm flipH="1">
            <a:off x="853440" y="4219917"/>
            <a:ext cx="1816071" cy="181607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254000" sx="106000" sy="106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Workshop NCO</a:t>
            </a:r>
            <a:endParaRPr lang="en-US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5494092" y="1163761"/>
            <a:ext cx="0" cy="1181996"/>
          </a:xfrm>
          <a:prstGeom prst="straightConnector1">
            <a:avLst/>
          </a:prstGeom>
          <a:ln w="15875" cap="rnd">
            <a:solidFill>
              <a:schemeClr val="tx1"/>
            </a:solidFill>
            <a:round/>
            <a:tailEnd type="none" w="lg" len="lg"/>
          </a:ln>
          <a:effectLst>
            <a:outerShdw blurRad="165100" sx="102000" sy="102000" algn="ctr" rotWithShape="0">
              <a:prstClr val="black">
                <a:alpha val="5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2669511" y="1210580"/>
            <a:ext cx="2844533" cy="0"/>
          </a:xfrm>
          <a:prstGeom prst="straightConnector1">
            <a:avLst/>
          </a:prstGeom>
          <a:ln w="15875" cap="rnd">
            <a:solidFill>
              <a:schemeClr val="tx1"/>
            </a:solidFill>
            <a:round/>
            <a:tailEnd type="triangle" w="lg" len="lg"/>
          </a:ln>
          <a:effectLst>
            <a:outerShdw blurRad="165100" sx="102000" sy="102000" algn="ctr" rotWithShape="0">
              <a:prstClr val="black">
                <a:alpha val="5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334694" y="1361919"/>
            <a:ext cx="0" cy="1076897"/>
          </a:xfrm>
          <a:prstGeom prst="straightConnector1">
            <a:avLst/>
          </a:prstGeom>
          <a:ln w="15875" cap="rnd">
            <a:solidFill>
              <a:schemeClr val="tx1"/>
            </a:solidFill>
            <a:round/>
            <a:tailEnd type="triangle" w="lg" len="lg"/>
          </a:ln>
          <a:effectLst>
            <a:outerShdw blurRad="165100" sx="102000" sy="102000" algn="ctr" rotWithShape="0">
              <a:prstClr val="black">
                <a:alpha val="5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2669511" y="1361919"/>
            <a:ext cx="2661651" cy="0"/>
          </a:xfrm>
          <a:prstGeom prst="straightConnector1">
            <a:avLst/>
          </a:prstGeom>
          <a:ln w="15875" cap="rnd">
            <a:solidFill>
              <a:schemeClr val="tx1"/>
            </a:solidFill>
            <a:round/>
            <a:tailEnd type="none" w="lg" len="lg"/>
          </a:ln>
          <a:effectLst>
            <a:outerShdw blurRad="165100" sx="102000" sy="102000" algn="ctr" rotWithShape="0">
              <a:prstClr val="black">
                <a:alpha val="5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5494092" y="4166337"/>
            <a:ext cx="0" cy="1166409"/>
          </a:xfrm>
          <a:prstGeom prst="straightConnector1">
            <a:avLst/>
          </a:prstGeom>
          <a:ln w="15875" cap="rnd">
            <a:solidFill>
              <a:schemeClr val="tx1"/>
            </a:solidFill>
            <a:round/>
            <a:tailEnd type="triangle" w="lg" len="lg"/>
          </a:ln>
          <a:effectLst>
            <a:outerShdw blurRad="165100" sx="102000" sy="102000" algn="ctr" rotWithShape="0">
              <a:prstClr val="black">
                <a:alpha val="5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669511" y="5309560"/>
            <a:ext cx="2844532" cy="1"/>
          </a:xfrm>
          <a:prstGeom prst="straightConnector1">
            <a:avLst/>
          </a:prstGeom>
          <a:ln w="15875" cap="rnd">
            <a:solidFill>
              <a:schemeClr val="tx1"/>
            </a:solidFill>
            <a:round/>
            <a:tailEnd type="none" w="lg" len="lg"/>
          </a:ln>
          <a:effectLst>
            <a:outerShdw blurRad="165100" sx="102000" sy="102000" algn="ctr" rotWithShape="0">
              <a:prstClr val="black">
                <a:alpha val="5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5318142" y="3999541"/>
            <a:ext cx="16553" cy="1146126"/>
          </a:xfrm>
          <a:prstGeom prst="straightConnector1">
            <a:avLst/>
          </a:prstGeom>
          <a:ln w="15875" cap="rnd">
            <a:solidFill>
              <a:schemeClr val="tx1"/>
            </a:solidFill>
            <a:round/>
            <a:tailEnd type="none" w="lg" len="lg"/>
          </a:ln>
          <a:effectLst>
            <a:outerShdw blurRad="165100" sx="102000" sy="102000" algn="ctr" rotWithShape="0">
              <a:prstClr val="black">
                <a:alpha val="5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2669511" y="5158221"/>
            <a:ext cx="2641358" cy="0"/>
          </a:xfrm>
          <a:prstGeom prst="straightConnector1">
            <a:avLst/>
          </a:prstGeom>
          <a:ln w="15875" cap="rnd">
            <a:solidFill>
              <a:schemeClr val="tx1"/>
            </a:solidFill>
            <a:round/>
            <a:tailEnd type="triangle" w="lg" len="lg"/>
          </a:ln>
          <a:effectLst>
            <a:outerShdw blurRad="165100" sx="102000" sy="102000" algn="ctr" rotWithShape="0">
              <a:prstClr val="black">
                <a:alpha val="5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5957140" y="706787"/>
            <a:ext cx="0" cy="1634463"/>
          </a:xfrm>
          <a:prstGeom prst="straightConnector1">
            <a:avLst/>
          </a:prstGeom>
          <a:ln w="15875" cap="rnd">
            <a:solidFill>
              <a:schemeClr val="tx1"/>
            </a:solidFill>
            <a:round/>
            <a:tailEnd type="none" w="lg" len="lg"/>
          </a:ln>
          <a:effectLst>
            <a:outerShdw blurRad="165100" sx="102000" sy="102000" algn="ctr" rotWithShape="0">
              <a:prstClr val="black">
                <a:alpha val="5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5977090" y="706787"/>
            <a:ext cx="3336212" cy="0"/>
          </a:xfrm>
          <a:prstGeom prst="straightConnector1">
            <a:avLst/>
          </a:prstGeom>
          <a:ln w="15875" cap="rnd">
            <a:solidFill>
              <a:schemeClr val="tx1"/>
            </a:solidFill>
            <a:round/>
            <a:tailEnd type="triangle" w="lg" len="lg"/>
          </a:ln>
          <a:effectLst>
            <a:outerShdw blurRad="165100" sx="102000" sy="102000" algn="ctr" rotWithShape="0">
              <a:prstClr val="black">
                <a:alpha val="5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6114584" y="858126"/>
            <a:ext cx="0" cy="1576182"/>
          </a:xfrm>
          <a:prstGeom prst="straightConnector1">
            <a:avLst/>
          </a:prstGeom>
          <a:ln w="15875" cap="rnd">
            <a:solidFill>
              <a:schemeClr val="tx1"/>
            </a:solidFill>
            <a:round/>
            <a:tailEnd type="triangle" w="lg" len="lg"/>
          </a:ln>
          <a:effectLst>
            <a:outerShdw blurRad="165100" sx="102000" sy="102000" algn="ctr" rotWithShape="0">
              <a:prstClr val="black">
                <a:alpha val="5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6114584" y="858126"/>
            <a:ext cx="3475959" cy="0"/>
          </a:xfrm>
          <a:prstGeom prst="straightConnector1">
            <a:avLst/>
          </a:prstGeom>
          <a:ln w="15875" cap="rnd">
            <a:solidFill>
              <a:schemeClr val="tx1"/>
            </a:solidFill>
            <a:round/>
            <a:tailEnd type="none" w="lg" len="lg"/>
          </a:ln>
          <a:effectLst>
            <a:outerShdw blurRad="165100" sx="102000" sy="102000" algn="ctr" rotWithShape="0">
              <a:prstClr val="black">
                <a:alpha val="5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 flipH="1">
            <a:off x="4826908" y="2345758"/>
            <a:ext cx="1816071" cy="1816071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>
            <a:outerShdw blurRad="254000" sx="106000" sy="106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DLMS</a:t>
            </a:r>
            <a:endParaRPr lang="en-US" sz="28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43" name="Straight Arrow Connector 42"/>
          <p:cNvCxnSpPr/>
          <p:nvPr/>
        </p:nvCxnSpPr>
        <p:spPr>
          <a:xfrm flipV="1">
            <a:off x="5977090" y="4161828"/>
            <a:ext cx="0" cy="1634463"/>
          </a:xfrm>
          <a:prstGeom prst="straightConnector1">
            <a:avLst/>
          </a:prstGeom>
          <a:ln w="15875" cap="rnd">
            <a:solidFill>
              <a:schemeClr val="tx1"/>
            </a:solidFill>
            <a:round/>
            <a:tailEnd type="none" w="lg" len="lg"/>
          </a:ln>
          <a:effectLst>
            <a:outerShdw blurRad="165100" sx="102000" sy="102000" algn="ctr" rotWithShape="0">
              <a:prstClr val="black">
                <a:alpha val="5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5977090" y="5796292"/>
            <a:ext cx="3336212" cy="0"/>
          </a:xfrm>
          <a:prstGeom prst="straightConnector1">
            <a:avLst/>
          </a:prstGeom>
          <a:ln w="15875" cap="rnd">
            <a:solidFill>
              <a:schemeClr val="tx1"/>
            </a:solidFill>
            <a:round/>
            <a:tailEnd type="triangle" w="lg" len="lg"/>
          </a:ln>
          <a:effectLst>
            <a:outerShdw blurRad="165100" sx="102000" sy="102000" algn="ctr" rotWithShape="0">
              <a:prstClr val="black">
                <a:alpha val="5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6135526" y="4068771"/>
            <a:ext cx="0" cy="1576182"/>
          </a:xfrm>
          <a:prstGeom prst="straightConnector1">
            <a:avLst/>
          </a:prstGeom>
          <a:ln w="15875" cap="rnd">
            <a:solidFill>
              <a:schemeClr val="tx1"/>
            </a:solidFill>
            <a:round/>
            <a:tailEnd type="triangle" w="lg" len="lg"/>
          </a:ln>
          <a:effectLst>
            <a:outerShdw blurRad="165100" sx="102000" sy="102000" algn="ctr" rotWithShape="0">
              <a:prstClr val="black">
                <a:alpha val="5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6114584" y="5644953"/>
            <a:ext cx="3475959" cy="0"/>
          </a:xfrm>
          <a:prstGeom prst="straightConnector1">
            <a:avLst/>
          </a:prstGeom>
          <a:ln w="15875" cap="rnd">
            <a:solidFill>
              <a:schemeClr val="tx1"/>
            </a:solidFill>
            <a:round/>
            <a:tailEnd type="none" w="lg" len="lg"/>
          </a:ln>
          <a:effectLst>
            <a:outerShdw blurRad="165100" sx="102000" sy="102000" algn="ctr" rotWithShape="0">
              <a:prstClr val="black">
                <a:alpha val="5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9313302" y="4706649"/>
            <a:ext cx="1816071" cy="181607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254000" sx="106000" sy="106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Quarter Master</a:t>
            </a:r>
            <a:endParaRPr lang="en-US" sz="20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313302" y="0"/>
            <a:ext cx="1816071" cy="181607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>
            <a:outerShdw blurRad="254000" sx="106000" sy="106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R I &amp; I</a:t>
            </a:r>
            <a:endParaRPr lang="en-US" sz="20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51" name="Straight Arrow Connector 50"/>
          <p:cNvCxnSpPr>
            <a:stCxn id="2" idx="2"/>
          </p:cNvCxnSpPr>
          <p:nvPr/>
        </p:nvCxnSpPr>
        <p:spPr>
          <a:xfrm>
            <a:off x="6642978" y="3253793"/>
            <a:ext cx="3578359" cy="0"/>
          </a:xfrm>
          <a:prstGeom prst="straightConnector1">
            <a:avLst/>
          </a:prstGeom>
          <a:ln w="15875" cap="rnd">
            <a:solidFill>
              <a:schemeClr val="tx1"/>
            </a:solidFill>
            <a:round/>
            <a:headEnd type="triangle" w="lg" len="lg"/>
            <a:tailEnd type="none" w="lg" len="lg"/>
          </a:ln>
          <a:effectLst>
            <a:outerShdw blurRad="165100" sx="102000" sy="102000" algn="ctr" rotWithShape="0">
              <a:prstClr val="black">
                <a:alpha val="5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7662739" y="2830689"/>
            <a:ext cx="1391033" cy="412045"/>
          </a:xfrm>
          <a:prstGeom prst="roundRect">
            <a:avLst>
              <a:gd name="adj" fmla="val 45234"/>
            </a:avLst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Comic Sans MS" panose="030F0702030302020204" pitchFamily="66" charset="0"/>
              </a:rPr>
              <a:t>BA Number</a:t>
            </a:r>
            <a:endParaRPr lang="en-US" sz="1400" dirty="0">
              <a:latin typeface="Comic Sans MS" panose="030F0702030302020204" pitchFamily="66" charset="0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2726502" y="1363849"/>
            <a:ext cx="2547271" cy="5195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mic Sans MS" panose="030F0702030302020204" pitchFamily="66" charset="0"/>
              </a:rPr>
              <a:t>Permission</a:t>
            </a:r>
          </a:p>
          <a:p>
            <a:r>
              <a:rPr lang="en-US" sz="1400" dirty="0" smtClean="0">
                <a:latin typeface="Comic Sans MS" panose="030F0702030302020204" pitchFamily="66" charset="0"/>
              </a:rPr>
              <a:t>Authentication Confirmation</a:t>
            </a:r>
            <a:endParaRPr lang="en-US" sz="1400" dirty="0">
              <a:latin typeface="Comic Sans MS" panose="030F0702030302020204" pitchFamily="66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2726502" y="697439"/>
            <a:ext cx="2138167" cy="5195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mic Sans MS" panose="030F0702030302020204" pitchFamily="66" charset="0"/>
              </a:rPr>
              <a:t>View Logbook</a:t>
            </a:r>
          </a:p>
          <a:p>
            <a:r>
              <a:rPr lang="en-US" sz="1400" dirty="0" smtClean="0">
                <a:latin typeface="Comic Sans MS" panose="030F0702030302020204" pitchFamily="66" charset="0"/>
              </a:rPr>
              <a:t>Authentication Request</a:t>
            </a:r>
            <a:endParaRPr lang="en-US" sz="1400" dirty="0">
              <a:latin typeface="Comic Sans MS" panose="030F0702030302020204" pitchFamily="66" charset="0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2681627" y="5309560"/>
            <a:ext cx="1845267" cy="5195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mic Sans MS" panose="030F0702030302020204" pitchFamily="66" charset="0"/>
              </a:rPr>
              <a:t>Servicing Report</a:t>
            </a:r>
          </a:p>
          <a:p>
            <a:r>
              <a:rPr lang="en-US" sz="1400" dirty="0" smtClean="0">
                <a:latin typeface="Comic Sans MS" panose="030F0702030302020204" pitchFamily="66" charset="0"/>
              </a:rPr>
              <a:t>Maintenance Report</a:t>
            </a:r>
            <a:endParaRPr lang="en-US" sz="1400" dirty="0">
              <a:latin typeface="Comic Sans MS" panose="030F0702030302020204" pitchFamily="66" charset="0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2681627" y="4826692"/>
            <a:ext cx="1211713" cy="3056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mic Sans MS" panose="030F0702030302020204" pitchFamily="66" charset="0"/>
              </a:rPr>
              <a:t>Work Order</a:t>
            </a:r>
            <a:endParaRPr lang="en-US" sz="1400" dirty="0">
              <a:latin typeface="Comic Sans MS" panose="030F0702030302020204" pitchFamily="66" charset="0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6677671" y="5796292"/>
            <a:ext cx="1296080" cy="5195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mic Sans MS" panose="030F0702030302020204" pitchFamily="66" charset="0"/>
              </a:rPr>
              <a:t>View Logbook</a:t>
            </a:r>
          </a:p>
          <a:p>
            <a:r>
              <a:rPr lang="en-US" sz="1400" dirty="0" smtClean="0">
                <a:latin typeface="Comic Sans MS" panose="030F0702030302020204" pitchFamily="66" charset="0"/>
              </a:rPr>
              <a:t>Ok Report</a:t>
            </a:r>
            <a:endParaRPr lang="en-US" sz="1400" dirty="0">
              <a:latin typeface="Comic Sans MS" panose="030F0702030302020204" pitchFamily="66" charset="0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6677671" y="5332746"/>
            <a:ext cx="999998" cy="3056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mic Sans MS" panose="030F0702030302020204" pitchFamily="66" charset="0"/>
              </a:rPr>
              <a:t>Authority</a:t>
            </a:r>
            <a:endParaRPr lang="en-US" sz="1400" dirty="0">
              <a:latin typeface="Comic Sans MS" panose="030F0702030302020204" pitchFamily="66" charset="0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6677671" y="858126"/>
            <a:ext cx="1568285" cy="3056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mic Sans MS" panose="030F0702030302020204" pitchFamily="66" charset="0"/>
              </a:rPr>
              <a:t>Update Logbook</a:t>
            </a:r>
            <a:endParaRPr lang="en-US" sz="1400" dirty="0">
              <a:latin typeface="Comic Sans MS" panose="030F0702030302020204" pitchFamily="66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6677671" y="191716"/>
            <a:ext cx="1388408" cy="5195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mic Sans MS" panose="030F0702030302020204" pitchFamily="66" charset="0"/>
              </a:rPr>
              <a:t>View Logbook</a:t>
            </a:r>
          </a:p>
          <a:p>
            <a:r>
              <a:rPr lang="en-US" sz="1400" dirty="0" smtClean="0">
                <a:latin typeface="Comic Sans MS" panose="030F0702030302020204" pitchFamily="66" charset="0"/>
              </a:rPr>
              <a:t>Job Card Data</a:t>
            </a:r>
            <a:endParaRPr lang="en-US" sz="1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62227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816246" y="1215040"/>
            <a:ext cx="6852219" cy="3937496"/>
            <a:chOff x="1816246" y="1215040"/>
            <a:chExt cx="6852219" cy="3937496"/>
          </a:xfrm>
        </p:grpSpPr>
        <p:cxnSp>
          <p:nvCxnSpPr>
            <p:cNvPr id="5" name="Straight Connector 4"/>
            <p:cNvCxnSpPr>
              <a:endCxn id="19" idx="1"/>
            </p:cNvCxnSpPr>
            <p:nvPr/>
          </p:nvCxnSpPr>
          <p:spPr>
            <a:xfrm>
              <a:off x="4850467" y="3264867"/>
              <a:ext cx="675444" cy="0"/>
            </a:xfrm>
            <a:prstGeom prst="line">
              <a:avLst/>
            </a:prstGeom>
            <a:ln w="41275">
              <a:solidFill>
                <a:srgbClr val="FC8637">
                  <a:alpha val="7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2061029" y="1215040"/>
              <a:ext cx="250000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 smtClean="0">
                  <a:latin typeface="Arial Rounded MT Bold" panose="020F0704030504030204" pitchFamily="34" charset="0"/>
                </a:rPr>
                <a:t>Welcome To</a:t>
              </a: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1816246" y="2386126"/>
              <a:ext cx="2924676" cy="1613594"/>
              <a:chOff x="3576913" y="1596682"/>
              <a:chExt cx="4858665" cy="2680607"/>
            </a:xfrm>
          </p:grpSpPr>
          <p:sp>
            <p:nvSpPr>
              <p:cNvPr id="14" name="Freeform 13"/>
              <p:cNvSpPr/>
              <p:nvPr/>
            </p:nvSpPr>
            <p:spPr>
              <a:xfrm rot="569235">
                <a:off x="6566373" y="2078464"/>
                <a:ext cx="1869205" cy="1725876"/>
              </a:xfrm>
              <a:custGeom>
                <a:avLst/>
                <a:gdLst/>
                <a:ahLst/>
                <a:cxnLst/>
                <a:rect l="l" t="t" r="r" b="b"/>
                <a:pathLst>
                  <a:path w="1869205" h="1725876">
                    <a:moveTo>
                      <a:pt x="0" y="1617332"/>
                    </a:moveTo>
                    <a:lnTo>
                      <a:pt x="17646" y="1722927"/>
                    </a:lnTo>
                    <a:lnTo>
                      <a:pt x="0" y="1725876"/>
                    </a:lnTo>
                    <a:close/>
                    <a:moveTo>
                      <a:pt x="1561637" y="7010"/>
                    </a:moveTo>
                    <a:cubicBezTo>
                      <a:pt x="1618409" y="-2478"/>
                      <a:pt x="1675748" y="-2334"/>
                      <a:pt x="1733655" y="7442"/>
                    </a:cubicBezTo>
                    <a:lnTo>
                      <a:pt x="1799559" y="401804"/>
                    </a:lnTo>
                    <a:cubicBezTo>
                      <a:pt x="1768126" y="396636"/>
                      <a:pt x="1744300" y="395407"/>
                      <a:pt x="1728080" y="398118"/>
                    </a:cubicBezTo>
                    <a:cubicBezTo>
                      <a:pt x="1696990" y="403314"/>
                      <a:pt x="1672214" y="419264"/>
                      <a:pt x="1653751" y="445971"/>
                    </a:cubicBezTo>
                    <a:cubicBezTo>
                      <a:pt x="1635288" y="472677"/>
                      <a:pt x="1628767" y="502251"/>
                      <a:pt x="1634188" y="534692"/>
                    </a:cubicBezTo>
                    <a:cubicBezTo>
                      <a:pt x="1638819" y="562402"/>
                      <a:pt x="1656858" y="595514"/>
                      <a:pt x="1688304" y="634027"/>
                    </a:cubicBezTo>
                    <a:lnTo>
                      <a:pt x="1728880" y="683519"/>
                    </a:lnTo>
                    <a:cubicBezTo>
                      <a:pt x="1802142" y="772707"/>
                      <a:pt x="1846453" y="863259"/>
                      <a:pt x="1861814" y="955176"/>
                    </a:cubicBezTo>
                    <a:cubicBezTo>
                      <a:pt x="1884290" y="1089671"/>
                      <a:pt x="1855504" y="1211544"/>
                      <a:pt x="1775457" y="1320794"/>
                    </a:cubicBezTo>
                    <a:cubicBezTo>
                      <a:pt x="1695410" y="1430044"/>
                      <a:pt x="1586448" y="1496189"/>
                      <a:pt x="1448573" y="1519230"/>
                    </a:cubicBezTo>
                    <a:cubicBezTo>
                      <a:pt x="1382339" y="1530299"/>
                      <a:pt x="1314240" y="1526048"/>
                      <a:pt x="1244275" y="1506477"/>
                    </a:cubicBezTo>
                    <a:lnTo>
                      <a:pt x="1177355" y="1106032"/>
                    </a:lnTo>
                    <a:cubicBezTo>
                      <a:pt x="1220734" y="1124487"/>
                      <a:pt x="1257630" y="1131174"/>
                      <a:pt x="1288044" y="1126092"/>
                    </a:cubicBezTo>
                    <a:cubicBezTo>
                      <a:pt x="1323864" y="1120106"/>
                      <a:pt x="1352048" y="1104801"/>
                      <a:pt x="1372596" y="1080178"/>
                    </a:cubicBezTo>
                    <a:cubicBezTo>
                      <a:pt x="1393144" y="1055554"/>
                      <a:pt x="1400821" y="1027698"/>
                      <a:pt x="1395625" y="996609"/>
                    </a:cubicBezTo>
                    <a:cubicBezTo>
                      <a:pt x="1392237" y="976333"/>
                      <a:pt x="1365577" y="935283"/>
                      <a:pt x="1315646" y="873460"/>
                    </a:cubicBezTo>
                    <a:cubicBezTo>
                      <a:pt x="1236072" y="775600"/>
                      <a:pt x="1187249" y="672602"/>
                      <a:pt x="1169178" y="564465"/>
                    </a:cubicBezTo>
                    <a:cubicBezTo>
                      <a:pt x="1147379" y="434025"/>
                      <a:pt x="1175068" y="313899"/>
                      <a:pt x="1252242" y="204087"/>
                    </a:cubicBezTo>
                    <a:cubicBezTo>
                      <a:pt x="1329416" y="94275"/>
                      <a:pt x="1432548" y="28582"/>
                      <a:pt x="1561637" y="7010"/>
                    </a:cubicBezTo>
                    <a:close/>
                    <a:moveTo>
                      <a:pt x="448716" y="192994"/>
                    </a:moveTo>
                    <a:cubicBezTo>
                      <a:pt x="573073" y="172212"/>
                      <a:pt x="674920" y="195487"/>
                      <a:pt x="754255" y="262818"/>
                    </a:cubicBezTo>
                    <a:cubicBezTo>
                      <a:pt x="833592" y="330148"/>
                      <a:pt x="885570" y="437482"/>
                      <a:pt x="910192" y="584819"/>
                    </a:cubicBezTo>
                    <a:lnTo>
                      <a:pt x="1070970" y="1546902"/>
                    </a:lnTo>
                    <a:lnTo>
                      <a:pt x="659372" y="1615685"/>
                    </a:lnTo>
                    <a:lnTo>
                      <a:pt x="508929" y="715444"/>
                    </a:lnTo>
                    <a:cubicBezTo>
                      <a:pt x="501475" y="670837"/>
                      <a:pt x="492986" y="641861"/>
                      <a:pt x="483461" y="628516"/>
                    </a:cubicBezTo>
                    <a:cubicBezTo>
                      <a:pt x="473936" y="615171"/>
                      <a:pt x="458360" y="610306"/>
                      <a:pt x="436733" y="613920"/>
                    </a:cubicBezTo>
                    <a:cubicBezTo>
                      <a:pt x="396181" y="620697"/>
                      <a:pt x="381666" y="658554"/>
                      <a:pt x="393186" y="727491"/>
                    </a:cubicBezTo>
                    <a:lnTo>
                      <a:pt x="544815" y="1634829"/>
                    </a:lnTo>
                    <a:lnTo>
                      <a:pt x="133218" y="1703613"/>
                    </a:lnTo>
                    <a:lnTo>
                      <a:pt x="0" y="906446"/>
                    </a:lnTo>
                    <a:lnTo>
                      <a:pt x="0" y="340190"/>
                    </a:lnTo>
                    <a:lnTo>
                      <a:pt x="55955" y="371763"/>
                    </a:lnTo>
                    <a:cubicBezTo>
                      <a:pt x="83232" y="392345"/>
                      <a:pt x="109142" y="417346"/>
                      <a:pt x="133685" y="446765"/>
                    </a:cubicBezTo>
                    <a:cubicBezTo>
                      <a:pt x="168573" y="368683"/>
                      <a:pt x="210200" y="310142"/>
                      <a:pt x="258566" y="271144"/>
                    </a:cubicBezTo>
                    <a:cubicBezTo>
                      <a:pt x="306933" y="232146"/>
                      <a:pt x="370316" y="206096"/>
                      <a:pt x="448716" y="192994"/>
                    </a:cubicBezTo>
                    <a:close/>
                  </a:path>
                </a:pathLst>
              </a:custGeom>
              <a:solidFill>
                <a:srgbClr val="99CCFF"/>
              </a:solidFill>
              <a:ln>
                <a:noFill/>
              </a:ln>
              <a:effectLst>
                <a:outerShdw blurRad="127000" sx="103000" sy="103000" algn="c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Freeform 14"/>
              <p:cNvSpPr/>
              <p:nvPr/>
            </p:nvSpPr>
            <p:spPr>
              <a:xfrm rot="20966508">
                <a:off x="5869561" y="2047869"/>
                <a:ext cx="1880242" cy="1813154"/>
              </a:xfrm>
              <a:custGeom>
                <a:avLst/>
                <a:gdLst/>
                <a:ahLst/>
                <a:cxnLst/>
                <a:rect l="l" t="t" r="r" b="b"/>
                <a:pathLst>
                  <a:path w="1880242" h="1813154">
                    <a:moveTo>
                      <a:pt x="0" y="1013117"/>
                    </a:moveTo>
                    <a:lnTo>
                      <a:pt x="158" y="1013164"/>
                    </a:lnTo>
                    <a:lnTo>
                      <a:pt x="21378" y="1017119"/>
                    </a:lnTo>
                    <a:lnTo>
                      <a:pt x="0" y="1131811"/>
                    </a:lnTo>
                    <a:close/>
                    <a:moveTo>
                      <a:pt x="1766822" y="1331997"/>
                    </a:moveTo>
                    <a:cubicBezTo>
                      <a:pt x="1801247" y="1364203"/>
                      <a:pt x="1833616" y="1383132"/>
                      <a:pt x="1863929" y="1388782"/>
                    </a:cubicBezTo>
                    <a:lnTo>
                      <a:pt x="1880242" y="1389251"/>
                    </a:lnTo>
                    <a:lnTo>
                      <a:pt x="1880242" y="1813154"/>
                    </a:lnTo>
                    <a:lnTo>
                      <a:pt x="1879980" y="1813129"/>
                    </a:lnTo>
                    <a:cubicBezTo>
                      <a:pt x="1813964" y="1800824"/>
                      <a:pt x="1751448" y="1773488"/>
                      <a:pt x="1692429" y="1731122"/>
                    </a:cubicBezTo>
                    <a:close/>
                    <a:moveTo>
                      <a:pt x="0" y="0"/>
                    </a:moveTo>
                    <a:lnTo>
                      <a:pt x="30080" y="5607"/>
                    </a:lnTo>
                    <a:lnTo>
                      <a:pt x="0" y="166986"/>
                    </a:lnTo>
                    <a:close/>
                    <a:moveTo>
                      <a:pt x="722326" y="99086"/>
                    </a:moveTo>
                    <a:cubicBezTo>
                      <a:pt x="863788" y="125453"/>
                      <a:pt x="960462" y="210736"/>
                      <a:pt x="1012350" y="354934"/>
                    </a:cubicBezTo>
                    <a:cubicBezTo>
                      <a:pt x="1071888" y="293540"/>
                      <a:pt x="1131060" y="252814"/>
                      <a:pt x="1189863" y="232757"/>
                    </a:cubicBezTo>
                    <a:cubicBezTo>
                      <a:pt x="1248667" y="212700"/>
                      <a:pt x="1317140" y="209953"/>
                      <a:pt x="1395280" y="224518"/>
                    </a:cubicBezTo>
                    <a:cubicBezTo>
                      <a:pt x="1519228" y="247621"/>
                      <a:pt x="1606928" y="304394"/>
                      <a:pt x="1658378" y="394840"/>
                    </a:cubicBezTo>
                    <a:cubicBezTo>
                      <a:pt x="1709829" y="485286"/>
                      <a:pt x="1721869" y="603934"/>
                      <a:pt x="1694497" y="750785"/>
                    </a:cubicBezTo>
                    <a:lnTo>
                      <a:pt x="1515766" y="1709694"/>
                    </a:lnTo>
                    <a:lnTo>
                      <a:pt x="1105526" y="1633230"/>
                    </a:lnTo>
                    <a:lnTo>
                      <a:pt x="1272769" y="735957"/>
                    </a:lnTo>
                    <a:cubicBezTo>
                      <a:pt x="1281056" y="691498"/>
                      <a:pt x="1283013" y="661367"/>
                      <a:pt x="1278639" y="645566"/>
                    </a:cubicBezTo>
                    <a:cubicBezTo>
                      <a:pt x="1274265" y="629765"/>
                      <a:pt x="1261301" y="619855"/>
                      <a:pt x="1239744" y="615837"/>
                    </a:cubicBezTo>
                    <a:cubicBezTo>
                      <a:pt x="1199327" y="608304"/>
                      <a:pt x="1172715" y="638892"/>
                      <a:pt x="1159908" y="707602"/>
                    </a:cubicBezTo>
                    <a:lnTo>
                      <a:pt x="991347" y="1611948"/>
                    </a:lnTo>
                    <a:lnTo>
                      <a:pt x="581107" y="1535483"/>
                    </a:lnTo>
                    <a:lnTo>
                      <a:pt x="748350" y="638211"/>
                    </a:lnTo>
                    <a:cubicBezTo>
                      <a:pt x="756511" y="594425"/>
                      <a:pt x="758268" y="564432"/>
                      <a:pt x="753620" y="548231"/>
                    </a:cubicBezTo>
                    <a:cubicBezTo>
                      <a:pt x="748972" y="532029"/>
                      <a:pt x="735871" y="521920"/>
                      <a:pt x="714315" y="517902"/>
                    </a:cubicBezTo>
                    <a:cubicBezTo>
                      <a:pt x="673897" y="510369"/>
                      <a:pt x="646845" y="543315"/>
                      <a:pt x="633160" y="616741"/>
                    </a:cubicBezTo>
                    <a:lnTo>
                      <a:pt x="465917" y="1514013"/>
                    </a:lnTo>
                    <a:lnTo>
                      <a:pt x="55677" y="1437548"/>
                    </a:lnTo>
                    <a:lnTo>
                      <a:pt x="241000" y="443273"/>
                    </a:lnTo>
                    <a:cubicBezTo>
                      <a:pt x="263977" y="319999"/>
                      <a:pt x="320134" y="226260"/>
                      <a:pt x="409472" y="162057"/>
                    </a:cubicBezTo>
                    <a:cubicBezTo>
                      <a:pt x="498809" y="97852"/>
                      <a:pt x="603094" y="76862"/>
                      <a:pt x="722326" y="99086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127000" sx="103000" sy="103000" algn="c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Freeform 15"/>
              <p:cNvSpPr/>
              <p:nvPr/>
            </p:nvSpPr>
            <p:spPr>
              <a:xfrm rot="19825119">
                <a:off x="4796085" y="1596682"/>
                <a:ext cx="1880242" cy="2680607"/>
              </a:xfrm>
              <a:custGeom>
                <a:avLst/>
                <a:gdLst/>
                <a:ahLst/>
                <a:cxnLst/>
                <a:rect l="l" t="t" r="r" b="b"/>
                <a:pathLst>
                  <a:path w="1880242" h="2680607">
                    <a:moveTo>
                      <a:pt x="1880242" y="2457771"/>
                    </a:moveTo>
                    <a:lnTo>
                      <a:pt x="1880242" y="2680607"/>
                    </a:lnTo>
                    <a:lnTo>
                      <a:pt x="1784575" y="2626302"/>
                    </a:lnTo>
                    <a:close/>
                    <a:moveTo>
                      <a:pt x="935474" y="531021"/>
                    </a:moveTo>
                    <a:lnTo>
                      <a:pt x="1298386" y="737027"/>
                    </a:lnTo>
                    <a:lnTo>
                      <a:pt x="886881" y="1461956"/>
                    </a:lnTo>
                    <a:cubicBezTo>
                      <a:pt x="854745" y="1518568"/>
                      <a:pt x="842438" y="1561418"/>
                      <a:pt x="849957" y="1590506"/>
                    </a:cubicBezTo>
                    <a:cubicBezTo>
                      <a:pt x="857477" y="1619595"/>
                      <a:pt x="888053" y="1649362"/>
                      <a:pt x="941685" y="1679805"/>
                    </a:cubicBezTo>
                    <a:lnTo>
                      <a:pt x="960457" y="1690461"/>
                    </a:lnTo>
                    <a:lnTo>
                      <a:pt x="759524" y="2044434"/>
                    </a:lnTo>
                    <a:lnTo>
                      <a:pt x="662987" y="1989634"/>
                    </a:lnTo>
                    <a:cubicBezTo>
                      <a:pt x="530694" y="1914538"/>
                      <a:pt x="449503" y="1817432"/>
                      <a:pt x="419416" y="1698316"/>
                    </a:cubicBezTo>
                    <a:cubicBezTo>
                      <a:pt x="389328" y="1579200"/>
                      <a:pt x="413186" y="1451112"/>
                      <a:pt x="490988" y="1314051"/>
                    </a:cubicBezTo>
                    <a:close/>
                    <a:moveTo>
                      <a:pt x="0" y="0"/>
                    </a:moveTo>
                    <a:lnTo>
                      <a:pt x="91438" y="51905"/>
                    </a:lnTo>
                    <a:cubicBezTo>
                      <a:pt x="298816" y="169622"/>
                      <a:pt x="434479" y="308878"/>
                      <a:pt x="498428" y="469672"/>
                    </a:cubicBezTo>
                    <a:cubicBezTo>
                      <a:pt x="573938" y="661454"/>
                      <a:pt x="556894" y="853884"/>
                      <a:pt x="447295" y="1046960"/>
                    </a:cubicBezTo>
                    <a:cubicBezTo>
                      <a:pt x="342431" y="1231693"/>
                      <a:pt x="197258" y="1348632"/>
                      <a:pt x="11774" y="1397777"/>
                    </a:cubicBezTo>
                    <a:lnTo>
                      <a:pt x="0" y="1399659"/>
                    </a:lnTo>
                    <a:lnTo>
                      <a:pt x="0" y="930451"/>
                    </a:lnTo>
                    <a:lnTo>
                      <a:pt x="35166" y="895287"/>
                    </a:lnTo>
                    <a:cubicBezTo>
                      <a:pt x="49460" y="877806"/>
                      <a:pt x="62887" y="858003"/>
                      <a:pt x="75445" y="835880"/>
                    </a:cubicBezTo>
                    <a:cubicBezTo>
                      <a:pt x="146228" y="711185"/>
                      <a:pt x="131974" y="600047"/>
                      <a:pt x="32684" y="502467"/>
                    </a:cubicBezTo>
                    <a:lnTo>
                      <a:pt x="0" y="475008"/>
                    </a:lnTo>
                    <a:close/>
                    <a:moveTo>
                      <a:pt x="1880242" y="1031695"/>
                    </a:moveTo>
                    <a:lnTo>
                      <a:pt x="1880242" y="2222495"/>
                    </a:lnTo>
                    <a:lnTo>
                      <a:pt x="1683568" y="2568966"/>
                    </a:lnTo>
                    <a:lnTo>
                      <a:pt x="1320657" y="2362960"/>
                    </a:lnTo>
                    <a:lnTo>
                      <a:pt x="1771232" y="1569203"/>
                    </a:lnTo>
                    <a:cubicBezTo>
                      <a:pt x="1793219" y="1530468"/>
                      <a:pt x="1804657" y="1502686"/>
                      <a:pt x="1805544" y="1485855"/>
                    </a:cubicBezTo>
                    <a:cubicBezTo>
                      <a:pt x="1806430" y="1469023"/>
                      <a:pt x="1797339" y="1455196"/>
                      <a:pt x="1778270" y="1444371"/>
                    </a:cubicBezTo>
                    <a:cubicBezTo>
                      <a:pt x="1742515" y="1424075"/>
                      <a:pt x="1706202" y="1446404"/>
                      <a:pt x="1669331" y="1511359"/>
                    </a:cubicBezTo>
                    <a:lnTo>
                      <a:pt x="1218756" y="2305116"/>
                    </a:lnTo>
                    <a:lnTo>
                      <a:pt x="855844" y="2099109"/>
                    </a:lnTo>
                    <a:lnTo>
                      <a:pt x="1355130" y="1219541"/>
                    </a:lnTo>
                    <a:cubicBezTo>
                      <a:pt x="1417033" y="1110489"/>
                      <a:pt x="1500678" y="1040173"/>
                      <a:pt x="1606064" y="1008596"/>
                    </a:cubicBezTo>
                    <a:cubicBezTo>
                      <a:pt x="1685103" y="984912"/>
                      <a:pt x="1764168" y="986949"/>
                      <a:pt x="1843258" y="1014707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127000" sx="103000" sy="103000" algn="c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Freeform 16"/>
              <p:cNvSpPr/>
              <p:nvPr/>
            </p:nvSpPr>
            <p:spPr>
              <a:xfrm rot="464465">
                <a:off x="3774668" y="2102354"/>
                <a:ext cx="1880242" cy="1650399"/>
              </a:xfrm>
              <a:custGeom>
                <a:avLst/>
                <a:gdLst/>
                <a:ahLst/>
                <a:cxnLst/>
                <a:rect l="l" t="t" r="r" b="b"/>
                <a:pathLst>
                  <a:path w="1880242" h="1650399">
                    <a:moveTo>
                      <a:pt x="1459136" y="56210"/>
                    </a:moveTo>
                    <a:lnTo>
                      <a:pt x="1872638" y="0"/>
                    </a:lnTo>
                    <a:lnTo>
                      <a:pt x="1880242" y="55942"/>
                    </a:lnTo>
                    <a:lnTo>
                      <a:pt x="1880242" y="1361652"/>
                    </a:lnTo>
                    <a:lnTo>
                      <a:pt x="1833706" y="1345643"/>
                    </a:lnTo>
                    <a:cubicBezTo>
                      <a:pt x="1806258" y="1332583"/>
                      <a:pt x="1780515" y="1316492"/>
                      <a:pt x="1756479" y="1297371"/>
                    </a:cubicBezTo>
                    <a:cubicBezTo>
                      <a:pt x="1660332" y="1220888"/>
                      <a:pt x="1601644" y="1104563"/>
                      <a:pt x="1580416" y="948396"/>
                    </a:cubicBezTo>
                    <a:close/>
                    <a:moveTo>
                      <a:pt x="0" y="254558"/>
                    </a:moveTo>
                    <a:lnTo>
                      <a:pt x="497440" y="186939"/>
                    </a:lnTo>
                    <a:cubicBezTo>
                      <a:pt x="733726" y="154819"/>
                      <a:pt x="926041" y="183308"/>
                      <a:pt x="1074385" y="272404"/>
                    </a:cubicBezTo>
                    <a:cubicBezTo>
                      <a:pt x="1250711" y="379135"/>
                      <a:pt x="1353827" y="542496"/>
                      <a:pt x="1383732" y="762487"/>
                    </a:cubicBezTo>
                    <a:cubicBezTo>
                      <a:pt x="1412344" y="972972"/>
                      <a:pt x="1367797" y="1153985"/>
                      <a:pt x="1250090" y="1305526"/>
                    </a:cubicBezTo>
                    <a:cubicBezTo>
                      <a:pt x="1132384" y="1457066"/>
                      <a:pt x="966591" y="1547374"/>
                      <a:pt x="752711" y="1576447"/>
                    </a:cubicBezTo>
                    <a:cubicBezTo>
                      <a:pt x="727588" y="1579863"/>
                      <a:pt x="686325" y="1584089"/>
                      <a:pt x="628921" y="1589126"/>
                    </a:cubicBezTo>
                    <a:lnTo>
                      <a:pt x="573403" y="1180716"/>
                    </a:lnTo>
                    <a:lnTo>
                      <a:pt x="639604" y="1171717"/>
                    </a:lnTo>
                    <a:cubicBezTo>
                      <a:pt x="880644" y="1138952"/>
                      <a:pt x="987458" y="1021739"/>
                      <a:pt x="960045" y="820081"/>
                    </a:cubicBezTo>
                    <a:cubicBezTo>
                      <a:pt x="934294" y="630644"/>
                      <a:pt x="802936" y="552031"/>
                      <a:pt x="565970" y="584244"/>
                    </a:cubicBezTo>
                    <a:lnTo>
                      <a:pt x="426438" y="603211"/>
                    </a:lnTo>
                    <a:lnTo>
                      <a:pt x="561148" y="1594189"/>
                    </a:lnTo>
                    <a:lnTo>
                      <a:pt x="147646" y="1650399"/>
                    </a:lnTo>
                    <a:lnTo>
                      <a:pt x="0" y="564253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127000" sx="103000" sy="103000" algn="c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Freeform 17"/>
              <p:cNvSpPr/>
              <p:nvPr/>
            </p:nvSpPr>
            <p:spPr>
              <a:xfrm rot="20016556">
                <a:off x="3576913" y="2247625"/>
                <a:ext cx="813300" cy="1617758"/>
              </a:xfrm>
              <a:custGeom>
                <a:avLst/>
                <a:gdLst/>
                <a:ahLst/>
                <a:cxnLst/>
                <a:rect l="l" t="t" r="r" b="b"/>
                <a:pathLst>
                  <a:path w="813300" h="1617758">
                    <a:moveTo>
                      <a:pt x="813300" y="1186597"/>
                    </a:moveTo>
                    <a:lnTo>
                      <a:pt x="813300" y="1617758"/>
                    </a:lnTo>
                    <a:lnTo>
                      <a:pt x="686330" y="1592473"/>
                    </a:lnTo>
                    <a:cubicBezTo>
                      <a:pt x="638672" y="1578196"/>
                      <a:pt x="590674" y="1559065"/>
                      <a:pt x="542336" y="1535079"/>
                    </a:cubicBezTo>
                    <a:cubicBezTo>
                      <a:pt x="519625" y="1523810"/>
                      <a:pt x="483098" y="1504155"/>
                      <a:pt x="432755" y="1476115"/>
                    </a:cubicBezTo>
                    <a:lnTo>
                      <a:pt x="615959" y="1106904"/>
                    </a:lnTo>
                    <a:lnTo>
                      <a:pt x="675806" y="1136600"/>
                    </a:lnTo>
                    <a:cubicBezTo>
                      <a:pt x="703044" y="1150116"/>
                      <a:pt x="729287" y="1161363"/>
                      <a:pt x="754534" y="1170341"/>
                    </a:cubicBezTo>
                    <a:close/>
                    <a:moveTo>
                      <a:pt x="623624" y="0"/>
                    </a:moveTo>
                    <a:lnTo>
                      <a:pt x="813300" y="94118"/>
                    </a:lnTo>
                    <a:lnTo>
                      <a:pt x="813300" y="556583"/>
                    </a:lnTo>
                    <a:lnTo>
                      <a:pt x="373815" y="1442279"/>
                    </a:lnTo>
                    <a:lnTo>
                      <a:pt x="0" y="1256791"/>
                    </a:ln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127000" sx="103000" sy="103000" algn="c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" name="Straight Connector 3"/>
            <p:cNvCxnSpPr/>
            <p:nvPr/>
          </p:nvCxnSpPr>
          <p:spPr>
            <a:xfrm flipV="1">
              <a:off x="4713524" y="1699249"/>
              <a:ext cx="934801" cy="919569"/>
            </a:xfrm>
            <a:prstGeom prst="line">
              <a:avLst/>
            </a:prstGeom>
            <a:ln w="41275">
              <a:solidFill>
                <a:srgbClr val="FC8637">
                  <a:alpha val="7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ounded Rectangle 9"/>
            <p:cNvSpPr/>
            <p:nvPr/>
          </p:nvSpPr>
          <p:spPr>
            <a:xfrm>
              <a:off x="5525911" y="1309885"/>
              <a:ext cx="3142554" cy="961072"/>
            </a:xfrm>
            <a:prstGeom prst="roundRect">
              <a:avLst>
                <a:gd name="adj" fmla="val 46505"/>
              </a:avLst>
            </a:prstGeom>
            <a:solidFill>
              <a:srgbClr val="FC8637"/>
            </a:solidFill>
            <a:ln>
              <a:noFill/>
            </a:ln>
            <a:effectLst>
              <a:innerShdw blurRad="1905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View Logbook</a:t>
              </a:r>
              <a:endParaRPr lang="en-US" sz="24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5525911" y="2784331"/>
              <a:ext cx="3142554" cy="961072"/>
            </a:xfrm>
            <a:prstGeom prst="roundRect">
              <a:avLst>
                <a:gd name="adj" fmla="val 46505"/>
              </a:avLst>
            </a:prstGeom>
            <a:solidFill>
              <a:srgbClr val="FC8637"/>
            </a:solidFill>
            <a:ln>
              <a:noFill/>
            </a:ln>
            <a:effectLst>
              <a:innerShdw blurRad="1905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Authentication Notification</a:t>
              </a: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4713524" y="3745403"/>
              <a:ext cx="934801" cy="1017769"/>
            </a:xfrm>
            <a:prstGeom prst="line">
              <a:avLst/>
            </a:prstGeom>
            <a:ln w="41275">
              <a:solidFill>
                <a:srgbClr val="FC8637">
                  <a:alpha val="7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ounded Rectangle 28"/>
            <p:cNvSpPr/>
            <p:nvPr/>
          </p:nvSpPr>
          <p:spPr>
            <a:xfrm>
              <a:off x="5525911" y="4191464"/>
              <a:ext cx="3142554" cy="961072"/>
            </a:xfrm>
            <a:prstGeom prst="roundRect">
              <a:avLst>
                <a:gd name="adj" fmla="val 46505"/>
              </a:avLst>
            </a:prstGeom>
            <a:solidFill>
              <a:srgbClr val="FC8637"/>
            </a:solidFill>
            <a:ln>
              <a:noFill/>
            </a:ln>
            <a:effectLst>
              <a:innerShdw blurRad="1905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chemeClr val="tx1"/>
                  </a:solidFill>
                  <a:latin typeface="Arial Rounded MT Bold" panose="020F0704030504030204" pitchFamily="34" charset="0"/>
                </a:rPr>
                <a:t>Log Out</a:t>
              </a:r>
              <a:endParaRPr lang="en-US" sz="2400" dirty="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20" name="Round Diagonal Corner Rectangle 19"/>
            <p:cNvSpPr/>
            <p:nvPr/>
          </p:nvSpPr>
          <p:spPr>
            <a:xfrm>
              <a:off x="2132424" y="4083234"/>
              <a:ext cx="2428614" cy="1047750"/>
            </a:xfrm>
            <a:prstGeom prst="round2DiagRect">
              <a:avLst>
                <a:gd name="adj1" fmla="val 17576"/>
                <a:gd name="adj2" fmla="val 50000"/>
              </a:avLst>
            </a:prstGeom>
            <a:solidFill>
              <a:schemeClr val="accent2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3200" b="1" spc="50" dirty="0" err="1" smtClean="0">
                  <a:ln w="0"/>
                  <a:solidFill>
                    <a:schemeClr val="bg1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Wksp</a:t>
              </a:r>
              <a:r>
                <a:rPr lang="en-US" sz="3200" b="1" spc="50" dirty="0" smtClean="0">
                  <a:ln w="0"/>
                  <a:solidFill>
                    <a:schemeClr val="bg1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3200" b="1" spc="50" dirty="0" err="1" smtClean="0">
                  <a:ln w="0"/>
                  <a:solidFill>
                    <a:schemeClr val="bg1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Offr</a:t>
              </a:r>
              <a:endParaRPr lang="en-US" sz="3200" b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751" y="1417145"/>
            <a:ext cx="6852498" cy="4023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346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281" y="287628"/>
            <a:ext cx="4810197" cy="254392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729" y="2831554"/>
            <a:ext cx="4506442" cy="310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97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4968240" y="1483360"/>
            <a:ext cx="2255520" cy="751840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1270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Authentication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4968240" y="2490361"/>
            <a:ext cx="2255520" cy="75184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outerShdw blurRad="1270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View Logbook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4968240" y="3434080"/>
            <a:ext cx="2255520" cy="751840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1270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Generate WO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Oval 8"/>
          <p:cNvSpPr/>
          <p:nvPr/>
        </p:nvSpPr>
        <p:spPr>
          <a:xfrm>
            <a:off x="4968240" y="4409440"/>
            <a:ext cx="2255520" cy="75184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outerShdw blurRad="1270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Close Logbook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4968240" y="5384800"/>
            <a:ext cx="2255520" cy="751840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1270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Update Logbook 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2528208" y="2993772"/>
            <a:ext cx="310871" cy="31087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2416242" y="3323085"/>
            <a:ext cx="534804" cy="65335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2528208" y="4005263"/>
            <a:ext cx="327783" cy="492652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467550" y="1342228"/>
            <a:ext cx="291835" cy="29183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9362440" y="1651376"/>
            <a:ext cx="502056" cy="61334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9467550" y="2291781"/>
            <a:ext cx="307711" cy="46248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9379655" y="4409639"/>
            <a:ext cx="291836" cy="29183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1270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9274545" y="4718787"/>
            <a:ext cx="502057" cy="61335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1270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>
            <a:off x="9379655" y="5359194"/>
            <a:ext cx="307712" cy="46248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1270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/>
          <p:cNvCxnSpPr>
            <a:stCxn id="12" idx="3"/>
            <a:endCxn id="2" idx="2"/>
          </p:cNvCxnSpPr>
          <p:nvPr/>
        </p:nvCxnSpPr>
        <p:spPr>
          <a:xfrm flipV="1">
            <a:off x="2951046" y="1859280"/>
            <a:ext cx="2017194" cy="1790483"/>
          </a:xfrm>
          <a:prstGeom prst="straightConnector1">
            <a:avLst/>
          </a:prstGeom>
          <a:ln w="127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2" idx="3"/>
            <a:endCxn id="7" idx="2"/>
          </p:cNvCxnSpPr>
          <p:nvPr/>
        </p:nvCxnSpPr>
        <p:spPr>
          <a:xfrm flipV="1">
            <a:off x="2951046" y="2866281"/>
            <a:ext cx="2017194" cy="783482"/>
          </a:xfrm>
          <a:prstGeom prst="straightConnector1">
            <a:avLst/>
          </a:prstGeom>
          <a:ln w="127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2" idx="3"/>
            <a:endCxn id="8" idx="2"/>
          </p:cNvCxnSpPr>
          <p:nvPr/>
        </p:nvCxnSpPr>
        <p:spPr>
          <a:xfrm>
            <a:off x="2951046" y="3649763"/>
            <a:ext cx="2017194" cy="160237"/>
          </a:xfrm>
          <a:prstGeom prst="straightConnector1">
            <a:avLst/>
          </a:prstGeom>
          <a:ln w="127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8" idx="1"/>
            <a:endCxn id="9" idx="6"/>
          </p:cNvCxnSpPr>
          <p:nvPr/>
        </p:nvCxnSpPr>
        <p:spPr>
          <a:xfrm flipH="1">
            <a:off x="7223760" y="1958051"/>
            <a:ext cx="2138680" cy="2827309"/>
          </a:xfrm>
          <a:prstGeom prst="straightConnector1">
            <a:avLst/>
          </a:prstGeom>
          <a:ln w="127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8" idx="1"/>
            <a:endCxn id="7" idx="6"/>
          </p:cNvCxnSpPr>
          <p:nvPr/>
        </p:nvCxnSpPr>
        <p:spPr>
          <a:xfrm flipH="1">
            <a:off x="7223760" y="1958051"/>
            <a:ext cx="2138680" cy="908230"/>
          </a:xfrm>
          <a:prstGeom prst="straightConnector1">
            <a:avLst/>
          </a:prstGeom>
          <a:ln w="127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8" idx="1"/>
            <a:endCxn id="2" idx="6"/>
          </p:cNvCxnSpPr>
          <p:nvPr/>
        </p:nvCxnSpPr>
        <p:spPr>
          <a:xfrm flipH="1" flipV="1">
            <a:off x="7223760" y="1859280"/>
            <a:ext cx="2138680" cy="98771"/>
          </a:xfrm>
          <a:prstGeom prst="straightConnector1">
            <a:avLst/>
          </a:prstGeom>
          <a:ln w="127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2" idx="1"/>
            <a:endCxn id="10" idx="6"/>
          </p:cNvCxnSpPr>
          <p:nvPr/>
        </p:nvCxnSpPr>
        <p:spPr>
          <a:xfrm flipH="1">
            <a:off x="7223760" y="5025462"/>
            <a:ext cx="2050785" cy="735258"/>
          </a:xfrm>
          <a:prstGeom prst="straightConnector1">
            <a:avLst/>
          </a:prstGeom>
          <a:ln w="127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22" idx="1"/>
            <a:endCxn id="9" idx="6"/>
          </p:cNvCxnSpPr>
          <p:nvPr/>
        </p:nvCxnSpPr>
        <p:spPr>
          <a:xfrm flipH="1" flipV="1">
            <a:off x="7223760" y="4785360"/>
            <a:ext cx="2050785" cy="240102"/>
          </a:xfrm>
          <a:prstGeom prst="straightConnector1">
            <a:avLst/>
          </a:prstGeom>
          <a:ln w="127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1701499" y="4701475"/>
            <a:ext cx="198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Comic Sans MS" panose="030F0702030302020204" pitchFamily="66" charset="0"/>
              </a:rPr>
              <a:t>Quarter Master </a:t>
            </a:r>
            <a:endParaRPr lang="en-US" sz="1400" dirty="0">
              <a:latin typeface="Comic Sans MS" panose="030F0702030302020204" pitchFamily="66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8534973" y="5931577"/>
            <a:ext cx="198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Comic Sans MS" panose="030F0702030302020204" pitchFamily="66" charset="0"/>
              </a:rPr>
              <a:t>R I &amp; I</a:t>
            </a:r>
            <a:endParaRPr lang="en-US" sz="1400" dirty="0">
              <a:latin typeface="Comic Sans MS" panose="030F0702030302020204" pitchFamily="66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8680891" y="2934424"/>
            <a:ext cx="198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Comic Sans MS" panose="030F0702030302020204" pitchFamily="66" charset="0"/>
              </a:rPr>
              <a:t>Workshop Officer</a:t>
            </a:r>
            <a:endParaRPr lang="en-US" sz="1400" dirty="0">
              <a:latin typeface="Comic Sans MS" panose="030F0702030302020204" pitchFamily="66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114250" y="685486"/>
            <a:ext cx="1148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Comic Sans MS" panose="030F0702030302020204" pitchFamily="66" charset="0"/>
              </a:rPr>
              <a:t>User</a:t>
            </a: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379720" y="685486"/>
            <a:ext cx="14325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Comic Sans MS" panose="030F0702030302020204" pitchFamily="66" charset="0"/>
              </a:rPr>
              <a:t>System</a:t>
            </a: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9087291" y="680488"/>
            <a:ext cx="116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Comic Sans MS" panose="030F0702030302020204" pitchFamily="66" charset="0"/>
              </a:rPr>
              <a:t>Admin</a:t>
            </a: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82894" y="1342228"/>
            <a:ext cx="3871608" cy="5262853"/>
          </a:xfrm>
          <a:prstGeom prst="rect">
            <a:avLst/>
          </a:prstGeom>
          <a:noFill/>
          <a:ln w="25400">
            <a:solidFill>
              <a:schemeClr val="tx1">
                <a:alpha val="99000"/>
              </a:schemeClr>
            </a:solidFill>
          </a:ln>
          <a:effectLst>
            <a:outerShdw blurRad="1270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241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tretch>
            <a:fillRect/>
          </a:stretch>
        </p:blipFill>
        <p:spPr>
          <a:xfrm>
            <a:off x="2246103" y="456645"/>
            <a:ext cx="9725977" cy="54917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4108" y="456645"/>
            <a:ext cx="928422" cy="6313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9480" y="118585"/>
            <a:ext cx="5331534" cy="3750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998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4805680" y="965200"/>
            <a:ext cx="2580640" cy="67056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Job Card Open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4805680" y="1788160"/>
            <a:ext cx="2580640" cy="6705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Scanning of vehicles and parts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4805680" y="2611120"/>
            <a:ext cx="2580640" cy="67056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Issue of parts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4805680" y="3434080"/>
            <a:ext cx="2580640" cy="6705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Date of repairing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4805680" y="4257040"/>
            <a:ext cx="2580640" cy="67056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Update logbook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4805680" y="5080000"/>
            <a:ext cx="2580640" cy="6705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Verification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4805680" y="5902960"/>
            <a:ext cx="2580640" cy="67056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Closing Report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2162242" y="1270000"/>
            <a:ext cx="534804" cy="1504143"/>
            <a:chOff x="2233362" y="964737"/>
            <a:chExt cx="534804" cy="1504143"/>
          </a:xfrm>
        </p:grpSpPr>
        <p:sp>
          <p:nvSpPr>
            <p:cNvPr id="9" name="Oval 8"/>
            <p:cNvSpPr/>
            <p:nvPr/>
          </p:nvSpPr>
          <p:spPr>
            <a:xfrm>
              <a:off x="2345328" y="964737"/>
              <a:ext cx="310871" cy="310871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233362" y="1294050"/>
              <a:ext cx="534804" cy="653356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345328" y="1976228"/>
              <a:ext cx="327783" cy="492652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170697" y="4278286"/>
            <a:ext cx="534804" cy="1504143"/>
            <a:chOff x="2233362" y="964737"/>
            <a:chExt cx="534804" cy="1504143"/>
          </a:xfrm>
        </p:grpSpPr>
        <p:sp>
          <p:nvSpPr>
            <p:cNvPr id="14" name="Oval 13"/>
            <p:cNvSpPr/>
            <p:nvPr/>
          </p:nvSpPr>
          <p:spPr>
            <a:xfrm>
              <a:off x="2345328" y="964737"/>
              <a:ext cx="310871" cy="310871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2233362" y="1294050"/>
              <a:ext cx="534804" cy="653356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2345328" y="1976228"/>
              <a:ext cx="327783" cy="492652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9590009" y="2774143"/>
            <a:ext cx="534804" cy="1504143"/>
            <a:chOff x="2233362" y="964737"/>
            <a:chExt cx="534804" cy="1504143"/>
          </a:xfrm>
        </p:grpSpPr>
        <p:sp>
          <p:nvSpPr>
            <p:cNvPr id="18" name="Oval 17"/>
            <p:cNvSpPr/>
            <p:nvPr/>
          </p:nvSpPr>
          <p:spPr>
            <a:xfrm>
              <a:off x="2345328" y="964737"/>
              <a:ext cx="310871" cy="310871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2233362" y="1294050"/>
              <a:ext cx="534804" cy="653356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2345328" y="1976228"/>
              <a:ext cx="327783" cy="492652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439043" y="5926778"/>
            <a:ext cx="198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Comic Sans MS" panose="030F0702030302020204" pitchFamily="66" charset="0"/>
              </a:rPr>
              <a:t>Workshop Officer</a:t>
            </a:r>
            <a:endParaRPr lang="en-US" sz="1400" dirty="0">
              <a:latin typeface="Comic Sans MS" panose="030F0702030302020204" pitchFamily="66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439043" y="2885459"/>
            <a:ext cx="198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Comic Sans MS" panose="030F0702030302020204" pitchFamily="66" charset="0"/>
              </a:rPr>
              <a:t>Workshop NCO</a:t>
            </a:r>
            <a:endParaRPr lang="en-US" sz="1400" dirty="0">
              <a:latin typeface="Comic Sans MS" panose="030F0702030302020204" pitchFamily="66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866810" y="4435268"/>
            <a:ext cx="198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Comic Sans MS" panose="030F0702030302020204" pitchFamily="66" charset="0"/>
              </a:rPr>
              <a:t>R I &amp; I </a:t>
            </a:r>
            <a:endParaRPr lang="en-US" sz="1400" dirty="0">
              <a:latin typeface="Comic Sans MS" panose="030F0702030302020204" pitchFamily="66" charset="0"/>
            </a:endParaRPr>
          </a:p>
        </p:txBody>
      </p:sp>
      <p:cxnSp>
        <p:nvCxnSpPr>
          <p:cNvPr id="24" name="Straight Arrow Connector 23"/>
          <p:cNvCxnSpPr>
            <a:stCxn id="10" idx="3"/>
            <a:endCxn id="4" idx="2"/>
          </p:cNvCxnSpPr>
          <p:nvPr/>
        </p:nvCxnSpPr>
        <p:spPr>
          <a:xfrm>
            <a:off x="2697046" y="1925991"/>
            <a:ext cx="2108634" cy="1020409"/>
          </a:xfrm>
          <a:prstGeom prst="straightConnector1">
            <a:avLst/>
          </a:prstGeom>
          <a:ln w="127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0" idx="3"/>
            <a:endCxn id="5" idx="2"/>
          </p:cNvCxnSpPr>
          <p:nvPr/>
        </p:nvCxnSpPr>
        <p:spPr>
          <a:xfrm>
            <a:off x="2697046" y="1925991"/>
            <a:ext cx="2108634" cy="1843369"/>
          </a:xfrm>
          <a:prstGeom prst="straightConnector1">
            <a:avLst/>
          </a:prstGeom>
          <a:ln w="127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5" idx="3"/>
            <a:endCxn id="7" idx="2"/>
          </p:cNvCxnSpPr>
          <p:nvPr/>
        </p:nvCxnSpPr>
        <p:spPr>
          <a:xfrm>
            <a:off x="2705501" y="4934277"/>
            <a:ext cx="2100179" cy="481003"/>
          </a:xfrm>
          <a:prstGeom prst="straightConnector1">
            <a:avLst/>
          </a:prstGeom>
          <a:ln w="127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5" idx="3"/>
            <a:endCxn id="8" idx="2"/>
          </p:cNvCxnSpPr>
          <p:nvPr/>
        </p:nvCxnSpPr>
        <p:spPr>
          <a:xfrm>
            <a:off x="2705501" y="4934277"/>
            <a:ext cx="2100179" cy="1303963"/>
          </a:xfrm>
          <a:prstGeom prst="straightConnector1">
            <a:avLst/>
          </a:prstGeom>
          <a:ln w="127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9" idx="1"/>
            <a:endCxn id="2" idx="6"/>
          </p:cNvCxnSpPr>
          <p:nvPr/>
        </p:nvCxnSpPr>
        <p:spPr>
          <a:xfrm flipH="1" flipV="1">
            <a:off x="7386320" y="1300480"/>
            <a:ext cx="2203689" cy="2129654"/>
          </a:xfrm>
          <a:prstGeom prst="straightConnector1">
            <a:avLst/>
          </a:prstGeom>
          <a:ln w="127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9" idx="1"/>
            <a:endCxn id="3" idx="6"/>
          </p:cNvCxnSpPr>
          <p:nvPr/>
        </p:nvCxnSpPr>
        <p:spPr>
          <a:xfrm flipH="1" flipV="1">
            <a:off x="7386320" y="2123440"/>
            <a:ext cx="2203689" cy="1306694"/>
          </a:xfrm>
          <a:prstGeom prst="straightConnector1">
            <a:avLst/>
          </a:prstGeom>
          <a:ln w="127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9" idx="1"/>
            <a:endCxn id="6" idx="6"/>
          </p:cNvCxnSpPr>
          <p:nvPr/>
        </p:nvCxnSpPr>
        <p:spPr>
          <a:xfrm flipH="1">
            <a:off x="7386320" y="3430134"/>
            <a:ext cx="2203689" cy="1162186"/>
          </a:xfrm>
          <a:prstGeom prst="straightConnector1">
            <a:avLst/>
          </a:prstGeom>
          <a:ln w="127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19" idx="1"/>
            <a:endCxn id="8" idx="6"/>
          </p:cNvCxnSpPr>
          <p:nvPr/>
        </p:nvCxnSpPr>
        <p:spPr>
          <a:xfrm flipH="1">
            <a:off x="7386320" y="3430134"/>
            <a:ext cx="2203689" cy="2808106"/>
          </a:xfrm>
          <a:prstGeom prst="straightConnector1">
            <a:avLst/>
          </a:prstGeom>
          <a:ln w="127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1855603" y="390846"/>
            <a:ext cx="1148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Comic Sans MS" panose="030F0702030302020204" pitchFamily="66" charset="0"/>
              </a:rPr>
              <a:t>Admin</a:t>
            </a: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379720" y="390846"/>
            <a:ext cx="14325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Comic Sans MS" panose="030F0702030302020204" pitchFamily="66" charset="0"/>
              </a:rPr>
              <a:t>System</a:t>
            </a: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273210" y="385848"/>
            <a:ext cx="116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Comic Sans MS" panose="030F0702030302020204" pitchFamily="66" charset="0"/>
              </a:rPr>
              <a:t>Admin</a:t>
            </a: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4032737" y="785958"/>
            <a:ext cx="3982471" cy="5939962"/>
          </a:xfrm>
          <a:prstGeom prst="rect">
            <a:avLst/>
          </a:prstGeom>
          <a:noFill/>
          <a:ln w="25400">
            <a:solidFill>
              <a:schemeClr val="tx1"/>
            </a:solidFill>
          </a:ln>
          <a:effectLst>
            <a:outerShdw blurRad="88900" dist="38100" dir="2700000" sx="102000" sy="102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0650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3"/>
          <a:stretch>
            <a:fillRect/>
          </a:stretch>
        </p:blipFill>
        <p:spPr>
          <a:xfrm>
            <a:off x="-1159509" y="0"/>
            <a:ext cx="4683759" cy="2904648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7520940" y="-604520"/>
            <a:ext cx="1432560" cy="386080"/>
          </a:xfrm>
          <a:prstGeom prst="roundRect">
            <a:avLst>
              <a:gd name="adj" fmla="val 29825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Log in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5" name="Diamond 4"/>
          <p:cNvSpPr/>
          <p:nvPr/>
        </p:nvSpPr>
        <p:spPr>
          <a:xfrm>
            <a:off x="6797040" y="65558"/>
            <a:ext cx="2880360" cy="1005216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Authentication</a:t>
            </a:r>
          </a:p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check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520940" y="1339613"/>
            <a:ext cx="1432560" cy="386080"/>
          </a:xfrm>
          <a:prstGeom prst="roundRect">
            <a:avLst>
              <a:gd name="adj" fmla="val 27193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Homepage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520940" y="5414168"/>
            <a:ext cx="1432560" cy="386080"/>
          </a:xfrm>
          <a:prstGeom prst="roundRect">
            <a:avLst>
              <a:gd name="adj" fmla="val 27193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Log Out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7520940" y="2711608"/>
            <a:ext cx="1432560" cy="386080"/>
          </a:xfrm>
          <a:prstGeom prst="roundRect">
            <a:avLst>
              <a:gd name="adj" fmla="val 27193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Generate WO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7520940" y="3387248"/>
            <a:ext cx="1432560" cy="386080"/>
          </a:xfrm>
          <a:prstGeom prst="roundRect">
            <a:avLst>
              <a:gd name="adj" fmla="val 27193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Insert Info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7520940" y="4738528"/>
            <a:ext cx="1432560" cy="386080"/>
          </a:xfrm>
          <a:prstGeom prst="roundRect">
            <a:avLst>
              <a:gd name="adj" fmla="val 27193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Send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7520940" y="4062888"/>
            <a:ext cx="1432560" cy="386080"/>
          </a:xfrm>
          <a:prstGeom prst="roundRect">
            <a:avLst>
              <a:gd name="adj" fmla="val 27193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Authorization 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5080000" y="1339613"/>
            <a:ext cx="1432560" cy="386080"/>
          </a:xfrm>
          <a:prstGeom prst="roundRect">
            <a:avLst>
              <a:gd name="adj" fmla="val 27193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View Logbook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3" name="Diamond 12"/>
          <p:cNvSpPr/>
          <p:nvPr/>
        </p:nvSpPr>
        <p:spPr>
          <a:xfrm>
            <a:off x="4450080" y="2187259"/>
            <a:ext cx="2692400" cy="1434778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Vehicle require maintenance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9677400" y="5853588"/>
            <a:ext cx="421640" cy="4216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8237220" y="-218440"/>
            <a:ext cx="0" cy="283998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2"/>
            <a:endCxn id="6" idx="0"/>
          </p:cNvCxnSpPr>
          <p:nvPr/>
        </p:nvCxnSpPr>
        <p:spPr>
          <a:xfrm>
            <a:off x="8237220" y="1070774"/>
            <a:ext cx="0" cy="268839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8" idx="2"/>
            <a:endCxn id="9" idx="0"/>
          </p:cNvCxnSpPr>
          <p:nvPr/>
        </p:nvCxnSpPr>
        <p:spPr>
          <a:xfrm>
            <a:off x="8237220" y="3097688"/>
            <a:ext cx="0" cy="289560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9" idx="2"/>
            <a:endCxn id="11" idx="0"/>
          </p:cNvCxnSpPr>
          <p:nvPr/>
        </p:nvCxnSpPr>
        <p:spPr>
          <a:xfrm>
            <a:off x="8237220" y="3773328"/>
            <a:ext cx="0" cy="289560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1" idx="2"/>
            <a:endCxn id="10" idx="0"/>
          </p:cNvCxnSpPr>
          <p:nvPr/>
        </p:nvCxnSpPr>
        <p:spPr>
          <a:xfrm>
            <a:off x="8237220" y="4448968"/>
            <a:ext cx="0" cy="289560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0" idx="2"/>
            <a:endCxn id="7" idx="0"/>
          </p:cNvCxnSpPr>
          <p:nvPr/>
        </p:nvCxnSpPr>
        <p:spPr>
          <a:xfrm>
            <a:off x="8237220" y="5124608"/>
            <a:ext cx="0" cy="289560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6" idx="1"/>
            <a:endCxn id="12" idx="3"/>
          </p:cNvCxnSpPr>
          <p:nvPr/>
        </p:nvCxnSpPr>
        <p:spPr>
          <a:xfrm flipH="1">
            <a:off x="6512560" y="1532653"/>
            <a:ext cx="1008380" cy="0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13" idx="3"/>
            <a:endCxn id="8" idx="1"/>
          </p:cNvCxnSpPr>
          <p:nvPr/>
        </p:nvCxnSpPr>
        <p:spPr>
          <a:xfrm>
            <a:off x="7142480" y="2904648"/>
            <a:ext cx="378460" cy="0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12" idx="2"/>
            <a:endCxn id="13" idx="0"/>
          </p:cNvCxnSpPr>
          <p:nvPr/>
        </p:nvCxnSpPr>
        <p:spPr>
          <a:xfrm>
            <a:off x="5796280" y="1725693"/>
            <a:ext cx="0" cy="461566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13" idx="2"/>
          </p:cNvCxnSpPr>
          <p:nvPr/>
        </p:nvCxnSpPr>
        <p:spPr>
          <a:xfrm>
            <a:off x="5796280" y="3622037"/>
            <a:ext cx="0" cy="1985171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endCxn id="7" idx="1"/>
          </p:cNvCxnSpPr>
          <p:nvPr/>
        </p:nvCxnSpPr>
        <p:spPr>
          <a:xfrm>
            <a:off x="5796280" y="5607208"/>
            <a:ext cx="1724660" cy="0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stCxn id="7" idx="2"/>
          </p:cNvCxnSpPr>
          <p:nvPr/>
        </p:nvCxnSpPr>
        <p:spPr>
          <a:xfrm>
            <a:off x="8237220" y="5800248"/>
            <a:ext cx="0" cy="289560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endCxn id="14" idx="2"/>
          </p:cNvCxnSpPr>
          <p:nvPr/>
        </p:nvCxnSpPr>
        <p:spPr>
          <a:xfrm flipV="1">
            <a:off x="8237220" y="6064408"/>
            <a:ext cx="1440180" cy="25400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stCxn id="7" idx="3"/>
          </p:cNvCxnSpPr>
          <p:nvPr/>
        </p:nvCxnSpPr>
        <p:spPr>
          <a:xfrm>
            <a:off x="8953500" y="5607208"/>
            <a:ext cx="723900" cy="0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headEnd type="triangle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>
            <a:off x="9677400" y="1532653"/>
            <a:ext cx="0" cy="4074555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6" idx="3"/>
          </p:cNvCxnSpPr>
          <p:nvPr/>
        </p:nvCxnSpPr>
        <p:spPr>
          <a:xfrm>
            <a:off x="8953500" y="1532653"/>
            <a:ext cx="723900" cy="3454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9" name="Group 98"/>
          <p:cNvGrpSpPr/>
          <p:nvPr/>
        </p:nvGrpSpPr>
        <p:grpSpPr>
          <a:xfrm flipH="1">
            <a:off x="5690436" y="-575946"/>
            <a:ext cx="1830504" cy="328932"/>
            <a:chOff x="8953500" y="-575946"/>
            <a:chExt cx="1830504" cy="328932"/>
          </a:xfrm>
        </p:grpSpPr>
        <p:sp>
          <p:nvSpPr>
            <p:cNvPr id="3" name="Oval 2"/>
            <p:cNvSpPr/>
            <p:nvPr/>
          </p:nvSpPr>
          <p:spPr>
            <a:xfrm>
              <a:off x="10455072" y="-575946"/>
              <a:ext cx="328932" cy="32893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127000" dist="762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/>
                </a:solidFill>
                <a:latin typeface="Comic Sans MS" panose="030F0702030302020204" pitchFamily="66" charset="0"/>
              </a:endParaRPr>
            </a:p>
          </p:txBody>
        </p:sp>
        <p:cxnSp>
          <p:nvCxnSpPr>
            <p:cNvPr id="95" name="Straight Arrow Connector 94"/>
            <p:cNvCxnSpPr>
              <a:stCxn id="3" idx="2"/>
              <a:endCxn id="4" idx="3"/>
            </p:cNvCxnSpPr>
            <p:nvPr/>
          </p:nvCxnSpPr>
          <p:spPr>
            <a:xfrm flipH="1">
              <a:off x="8953500" y="-411480"/>
              <a:ext cx="1501572" cy="0"/>
            </a:xfrm>
            <a:prstGeom prst="straightConnector1">
              <a:avLst/>
            </a:prstGeom>
            <a:ln w="12700" cap="rnd">
              <a:solidFill>
                <a:schemeClr val="tx1"/>
              </a:solidFill>
              <a:round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0" name="Straight Arrow Connector 99"/>
          <p:cNvCxnSpPr/>
          <p:nvPr/>
        </p:nvCxnSpPr>
        <p:spPr>
          <a:xfrm flipH="1">
            <a:off x="8980386" y="-411480"/>
            <a:ext cx="1008380" cy="0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 flipV="1">
            <a:off x="9988766" y="-411479"/>
            <a:ext cx="0" cy="979645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>
            <a:stCxn id="5" idx="3"/>
          </p:cNvCxnSpPr>
          <p:nvPr/>
        </p:nvCxnSpPr>
        <p:spPr>
          <a:xfrm>
            <a:off x="9677400" y="568166"/>
            <a:ext cx="311366" cy="0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/>
          <p:cNvSpPr txBox="1"/>
          <p:nvPr/>
        </p:nvSpPr>
        <p:spPr>
          <a:xfrm>
            <a:off x="5820842" y="3672842"/>
            <a:ext cx="8377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omic Sans MS" panose="030F0702030302020204" pitchFamily="66" charset="0"/>
              </a:rPr>
              <a:t>No</a:t>
            </a:r>
            <a:endParaRPr lang="en-US" sz="1400" dirty="0">
              <a:latin typeface="Comic Sans MS" panose="030F0702030302020204" pitchFamily="66" charset="0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8473088" y="991518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mic Sans MS" panose="030F0702030302020204" pitchFamily="66" charset="0"/>
              </a:rPr>
              <a:t>Yes</a:t>
            </a:r>
            <a:endParaRPr lang="en-US" sz="1400" dirty="0">
              <a:latin typeface="Comic Sans MS" panose="030F0702030302020204" pitchFamily="66" charset="0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7016750" y="2418002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mic Sans MS" panose="030F0702030302020204" pitchFamily="66" charset="0"/>
              </a:rPr>
              <a:t>Yes</a:t>
            </a:r>
            <a:endParaRPr lang="en-US" sz="1400" dirty="0">
              <a:latin typeface="Comic Sans MS" panose="030F0702030302020204" pitchFamily="66" charset="0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9974796" y="-117912"/>
            <a:ext cx="8377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omic Sans MS" panose="030F0702030302020204" pitchFamily="66" charset="0"/>
              </a:rPr>
              <a:t>No</a:t>
            </a:r>
            <a:endParaRPr lang="en-US" sz="1400" dirty="0">
              <a:latin typeface="Comic Sans MS" panose="030F0702030302020204" pitchFamily="66" charset="0"/>
            </a:endParaRPr>
          </a:p>
        </p:txBody>
      </p:sp>
      <p:sp>
        <p:nvSpPr>
          <p:cNvPr id="40" name="Oval 39"/>
          <p:cNvSpPr/>
          <p:nvPr/>
        </p:nvSpPr>
        <p:spPr>
          <a:xfrm>
            <a:off x="9764432" y="5940620"/>
            <a:ext cx="247576" cy="247576"/>
          </a:xfrm>
          <a:prstGeom prst="ellipse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7297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7033" y="-137469"/>
            <a:ext cx="6437934" cy="7132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74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10893" y="-91586"/>
            <a:ext cx="4768429" cy="4331682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7893933" y="2025570"/>
            <a:ext cx="1238492" cy="63660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Home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4" name="Flowchart: Decision 3"/>
          <p:cNvSpPr/>
          <p:nvPr/>
        </p:nvSpPr>
        <p:spPr>
          <a:xfrm>
            <a:off x="7044160" y="555583"/>
            <a:ext cx="2938040" cy="1151684"/>
          </a:xfrm>
          <a:prstGeom prst="flowChartDecisi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Authentication Check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7893933" y="-318304"/>
            <a:ext cx="1238492" cy="63660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Login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893933" y="3291986"/>
            <a:ext cx="1238492" cy="63660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Generate Job Card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099858" y="3291985"/>
            <a:ext cx="1238492" cy="63660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View Logbook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9365656" y="3291985"/>
            <a:ext cx="1744304" cy="63660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Authorization Notification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7893933" y="4240098"/>
            <a:ext cx="1238492" cy="63660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Scan vehicle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7893933" y="5188210"/>
            <a:ext cx="1238492" cy="63660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Scan parts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7893933" y="6136322"/>
            <a:ext cx="1238492" cy="63660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Repair Input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7893933" y="7084434"/>
            <a:ext cx="1238492" cy="63660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Update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7893933" y="8461921"/>
            <a:ext cx="1238492" cy="63660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Log Out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5959379" y="4233299"/>
            <a:ext cx="1519450" cy="63660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Next Maintenance Date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4509921" y="4240096"/>
            <a:ext cx="1238492" cy="63660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Entries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9618562" y="4240096"/>
            <a:ext cx="1238492" cy="63660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Verification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9618562" y="5188207"/>
            <a:ext cx="1238492" cy="63660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Closing</a:t>
            </a:r>
            <a:endParaRPr lang="en-US" sz="1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19" name="Straight Arrow Connector 18"/>
          <p:cNvCxnSpPr>
            <a:stCxn id="5" idx="2"/>
            <a:endCxn id="4" idx="0"/>
          </p:cNvCxnSpPr>
          <p:nvPr/>
        </p:nvCxnSpPr>
        <p:spPr>
          <a:xfrm>
            <a:off x="8513179" y="318303"/>
            <a:ext cx="1" cy="237280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4" idx="2"/>
            <a:endCxn id="3" idx="0"/>
          </p:cNvCxnSpPr>
          <p:nvPr/>
        </p:nvCxnSpPr>
        <p:spPr>
          <a:xfrm flipH="1">
            <a:off x="8513179" y="1707267"/>
            <a:ext cx="1" cy="318303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" idx="2"/>
            <a:endCxn id="6" idx="0"/>
          </p:cNvCxnSpPr>
          <p:nvPr/>
        </p:nvCxnSpPr>
        <p:spPr>
          <a:xfrm>
            <a:off x="8513179" y="2662177"/>
            <a:ext cx="0" cy="629809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3" idx="1"/>
          </p:cNvCxnSpPr>
          <p:nvPr/>
        </p:nvCxnSpPr>
        <p:spPr>
          <a:xfrm flipH="1" flipV="1">
            <a:off x="6719104" y="2343873"/>
            <a:ext cx="1174829" cy="1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7" idx="0"/>
          </p:cNvCxnSpPr>
          <p:nvPr/>
        </p:nvCxnSpPr>
        <p:spPr>
          <a:xfrm>
            <a:off x="6719104" y="2343874"/>
            <a:ext cx="0" cy="948111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7" idx="2"/>
            <a:endCxn id="14" idx="0"/>
          </p:cNvCxnSpPr>
          <p:nvPr/>
        </p:nvCxnSpPr>
        <p:spPr>
          <a:xfrm>
            <a:off x="6719104" y="3928592"/>
            <a:ext cx="0" cy="304707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endCxn id="15" idx="0"/>
          </p:cNvCxnSpPr>
          <p:nvPr/>
        </p:nvCxnSpPr>
        <p:spPr>
          <a:xfrm flipH="1">
            <a:off x="5129167" y="3610288"/>
            <a:ext cx="25869" cy="629808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7" idx="1"/>
          </p:cNvCxnSpPr>
          <p:nvPr/>
        </p:nvCxnSpPr>
        <p:spPr>
          <a:xfrm flipH="1" flipV="1">
            <a:off x="5129167" y="3610288"/>
            <a:ext cx="970691" cy="1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6" idx="2"/>
            <a:endCxn id="9" idx="0"/>
          </p:cNvCxnSpPr>
          <p:nvPr/>
        </p:nvCxnSpPr>
        <p:spPr>
          <a:xfrm>
            <a:off x="8513179" y="3928593"/>
            <a:ext cx="0" cy="311505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9" idx="2"/>
            <a:endCxn id="10" idx="0"/>
          </p:cNvCxnSpPr>
          <p:nvPr/>
        </p:nvCxnSpPr>
        <p:spPr>
          <a:xfrm>
            <a:off x="8513179" y="4876705"/>
            <a:ext cx="0" cy="311505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8513179" y="5824817"/>
            <a:ext cx="0" cy="311505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8513179" y="6772929"/>
            <a:ext cx="0" cy="311505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>
            <a:off x="8512278" y="7721041"/>
            <a:ext cx="901" cy="463902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10245524" y="3928591"/>
            <a:ext cx="0" cy="311505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10243596" y="4863608"/>
            <a:ext cx="0" cy="311505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10245524" y="2343873"/>
            <a:ext cx="9648" cy="944713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3" idx="3"/>
          </p:cNvCxnSpPr>
          <p:nvPr/>
        </p:nvCxnSpPr>
        <p:spPr>
          <a:xfrm flipV="1">
            <a:off x="9132425" y="2343873"/>
            <a:ext cx="1105382" cy="1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4" idx="3"/>
          </p:cNvCxnSpPr>
          <p:nvPr/>
        </p:nvCxnSpPr>
        <p:spPr>
          <a:xfrm flipV="1">
            <a:off x="9982200" y="1128025"/>
            <a:ext cx="458162" cy="3400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V="1">
            <a:off x="10440362" y="0"/>
            <a:ext cx="0" cy="1128024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endCxn id="5" idx="3"/>
          </p:cNvCxnSpPr>
          <p:nvPr/>
        </p:nvCxnSpPr>
        <p:spPr>
          <a:xfrm flipH="1" flipV="1">
            <a:off x="9132425" y="0"/>
            <a:ext cx="1307937" cy="1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5129168" y="4860209"/>
            <a:ext cx="12933" cy="3324734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>
            <a:off x="6667367" y="4860209"/>
            <a:ext cx="12934" cy="3324734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stCxn id="17" idx="2"/>
          </p:cNvCxnSpPr>
          <p:nvPr/>
        </p:nvCxnSpPr>
        <p:spPr>
          <a:xfrm flipH="1">
            <a:off x="10237807" y="5824814"/>
            <a:ext cx="1" cy="2360129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8512278" y="8184946"/>
            <a:ext cx="0" cy="31150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5129167" y="8184946"/>
            <a:ext cx="5152217" cy="0"/>
          </a:xfrm>
          <a:prstGeom prst="line">
            <a:avLst/>
          </a:prstGeom>
          <a:ln w="1270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Oval 84"/>
          <p:cNvSpPr/>
          <p:nvPr/>
        </p:nvSpPr>
        <p:spPr>
          <a:xfrm flipH="1">
            <a:off x="6099858" y="-182909"/>
            <a:ext cx="328932" cy="32893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86" name="Straight Arrow Connector 85"/>
          <p:cNvCxnSpPr>
            <a:stCxn id="85" idx="2"/>
            <a:endCxn id="5" idx="1"/>
          </p:cNvCxnSpPr>
          <p:nvPr/>
        </p:nvCxnSpPr>
        <p:spPr>
          <a:xfrm>
            <a:off x="6428790" y="-18443"/>
            <a:ext cx="1465143" cy="18443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Oval 89"/>
          <p:cNvSpPr/>
          <p:nvPr/>
        </p:nvSpPr>
        <p:spPr>
          <a:xfrm flipH="1">
            <a:off x="6099858" y="8604162"/>
            <a:ext cx="328932" cy="35302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91" name="Straight Arrow Connector 90"/>
          <p:cNvCxnSpPr>
            <a:stCxn id="13" idx="1"/>
            <a:endCxn id="90" idx="2"/>
          </p:cNvCxnSpPr>
          <p:nvPr/>
        </p:nvCxnSpPr>
        <p:spPr>
          <a:xfrm flipH="1">
            <a:off x="6428790" y="8780225"/>
            <a:ext cx="1465143" cy="450"/>
          </a:xfrm>
          <a:prstGeom prst="straightConnector1">
            <a:avLst/>
          </a:prstGeom>
          <a:ln w="12700" cap="rnd">
            <a:solidFill>
              <a:schemeClr val="tx1"/>
            </a:solidFill>
            <a:round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/>
          <p:cNvSpPr txBox="1"/>
          <p:nvPr/>
        </p:nvSpPr>
        <p:spPr>
          <a:xfrm>
            <a:off x="9738360" y="318303"/>
            <a:ext cx="543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omic Sans MS" panose="030F0702030302020204" pitchFamily="66" charset="0"/>
              </a:rPr>
              <a:t>No</a:t>
            </a:r>
            <a:endParaRPr lang="en-US" sz="1400" dirty="0">
              <a:latin typeface="Comic Sans MS" panose="030F0702030302020204" pitchFamily="66" charset="0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8856302" y="1646375"/>
            <a:ext cx="543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omic Sans MS" panose="030F0702030302020204" pitchFamily="66" charset="0"/>
              </a:rPr>
              <a:t>Yes</a:t>
            </a:r>
            <a:endParaRPr lang="en-US" sz="1400" dirty="0">
              <a:latin typeface="Comic Sans MS" panose="030F0702030302020204" pitchFamily="66" charset="0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6140536" y="8662744"/>
            <a:ext cx="247576" cy="247576"/>
          </a:xfrm>
          <a:prstGeom prst="ellipse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  <a:effectLst>
            <a:outerShdw blurRad="127000" dist="762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0556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</TotalTime>
  <Words>278</Words>
  <Application>Microsoft Office PowerPoint</Application>
  <PresentationFormat>Widescreen</PresentationFormat>
  <Paragraphs>143</Paragraphs>
  <Slides>20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Arial Rounded MT Bold</vt:lpstr>
      <vt:lpstr>Bauhaus 93</vt:lpstr>
      <vt:lpstr>Calibri</vt:lpstr>
      <vt:lpstr>Calibri Light</vt:lpstr>
      <vt:lpstr>Comic Sans MS</vt:lpstr>
      <vt:lpstr>Times New Roman</vt:lpstr>
      <vt:lpstr>Office Theme</vt:lpstr>
      <vt:lpstr>Picture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</dc:creator>
  <cp:lastModifiedBy>Lenovo</cp:lastModifiedBy>
  <cp:revision>46</cp:revision>
  <dcterms:created xsi:type="dcterms:W3CDTF">2020-10-15T15:34:04Z</dcterms:created>
  <dcterms:modified xsi:type="dcterms:W3CDTF">2020-10-31T09:46:44Z</dcterms:modified>
</cp:coreProperties>
</file>

<file path=docProps/thumbnail.jpeg>
</file>